
<file path=[Content_Types].xml><?xml version="1.0" encoding="utf-8"?>
<Types xmlns="http://schemas.openxmlformats.org/package/2006/content-types">
  <Default Extension="gif" ContentType="image/gif"/>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14" r:id="rId1"/>
  </p:sldMasterIdLst>
  <p:notesMasterIdLst>
    <p:notesMasterId r:id="rId17"/>
  </p:notesMasterIdLst>
  <p:handoutMasterIdLst>
    <p:handoutMasterId r:id="rId18"/>
  </p:handoutMasterIdLst>
  <p:sldIdLst>
    <p:sldId id="256" r:id="rId2"/>
    <p:sldId id="284" r:id="rId3"/>
    <p:sldId id="257" r:id="rId4"/>
    <p:sldId id="317" r:id="rId5"/>
    <p:sldId id="319" r:id="rId6"/>
    <p:sldId id="318" r:id="rId7"/>
    <p:sldId id="320" r:id="rId8"/>
    <p:sldId id="280" r:id="rId9"/>
    <p:sldId id="278" r:id="rId10"/>
    <p:sldId id="295" r:id="rId11"/>
    <p:sldId id="313" r:id="rId12"/>
    <p:sldId id="309" r:id="rId13"/>
    <p:sldId id="322" r:id="rId14"/>
    <p:sldId id="323" r:id="rId15"/>
    <p:sldId id="312" r:id="rId16"/>
  </p:sldIdLst>
  <p:sldSz cx="9144000" cy="6858000" type="screen4x3"/>
  <p:notesSz cx="7102475" cy="938847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ABC1D9"/>
    <a:srgbClr val="FF0000"/>
    <a:srgbClr val="008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0101" autoAdjust="0"/>
    <p:restoredTop sz="94688" autoAdjust="0"/>
  </p:normalViewPr>
  <p:slideViewPr>
    <p:cSldViewPr>
      <p:cViewPr varScale="1">
        <p:scale>
          <a:sx n="81" d="100"/>
          <a:sy n="81" d="100"/>
        </p:scale>
        <p:origin x="610" y="53"/>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4754" name="Rectangle 2">
            <a:extLst>
              <a:ext uri="{FF2B5EF4-FFF2-40B4-BE49-F238E27FC236}">
                <a16:creationId xmlns:a16="http://schemas.microsoft.com/office/drawing/2014/main" id="{8666A641-4ABF-4537-842B-134413AD9AE3}"/>
              </a:ext>
            </a:extLst>
          </p:cNvPr>
          <p:cNvSpPr>
            <a:spLocks noGrp="1" noChangeArrowheads="1"/>
          </p:cNvSpPr>
          <p:nvPr>
            <p:ph type="hdr" sz="quarter"/>
          </p:nvPr>
        </p:nvSpPr>
        <p:spPr bwMode="auto">
          <a:xfrm>
            <a:off x="0" y="0"/>
            <a:ext cx="3077739" cy="4694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4229" tIns="47114" rIns="94229" bIns="47114" numCol="1" anchor="t" anchorCtr="0" compatLnSpc="1">
            <a:prstTxWarp prst="textNoShape">
              <a:avLst/>
            </a:prstTxWarp>
          </a:bodyPr>
          <a:lstStyle>
            <a:lvl1pPr>
              <a:defRPr kumimoji="0" sz="1200">
                <a:latin typeface="Arial" panose="020B0604020202020204" pitchFamily="34" charset="0"/>
              </a:defRPr>
            </a:lvl1pPr>
          </a:lstStyle>
          <a:p>
            <a:endParaRPr lang="en-US" altLang="ja-JP"/>
          </a:p>
        </p:txBody>
      </p:sp>
      <p:sp>
        <p:nvSpPr>
          <p:cNvPr id="74755" name="Rectangle 3">
            <a:extLst>
              <a:ext uri="{FF2B5EF4-FFF2-40B4-BE49-F238E27FC236}">
                <a16:creationId xmlns:a16="http://schemas.microsoft.com/office/drawing/2014/main" id="{E900C382-5023-430D-A7B6-CAF6E2149ABE}"/>
              </a:ext>
            </a:extLst>
          </p:cNvPr>
          <p:cNvSpPr>
            <a:spLocks noGrp="1" noChangeArrowheads="1"/>
          </p:cNvSpPr>
          <p:nvPr>
            <p:ph type="dt" sz="quarter" idx="1"/>
          </p:nvPr>
        </p:nvSpPr>
        <p:spPr bwMode="auto">
          <a:xfrm>
            <a:off x="4023092" y="0"/>
            <a:ext cx="3077739" cy="4694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4229" tIns="47114" rIns="94229" bIns="47114" numCol="1" anchor="t" anchorCtr="0" compatLnSpc="1">
            <a:prstTxWarp prst="textNoShape">
              <a:avLst/>
            </a:prstTxWarp>
          </a:bodyPr>
          <a:lstStyle>
            <a:lvl1pPr algn="r">
              <a:defRPr kumimoji="0" sz="1200">
                <a:latin typeface="Arial" panose="020B0604020202020204" pitchFamily="34" charset="0"/>
              </a:defRPr>
            </a:lvl1pPr>
          </a:lstStyle>
          <a:p>
            <a:fld id="{2DF1F83B-EF2D-4160-8520-5F0C788E84DC}" type="datetime1">
              <a:rPr lang="ja-JP" altLang="en-US"/>
              <a:pPr/>
              <a:t>2025/3/10</a:t>
            </a:fld>
            <a:endParaRPr lang="en-US" altLang="ja-JP"/>
          </a:p>
        </p:txBody>
      </p:sp>
      <p:sp>
        <p:nvSpPr>
          <p:cNvPr id="74756" name="Rectangle 4">
            <a:extLst>
              <a:ext uri="{FF2B5EF4-FFF2-40B4-BE49-F238E27FC236}">
                <a16:creationId xmlns:a16="http://schemas.microsoft.com/office/drawing/2014/main" id="{CEB8BDA4-12A8-4852-86F0-18ED3444C639}"/>
              </a:ext>
            </a:extLst>
          </p:cNvPr>
          <p:cNvSpPr>
            <a:spLocks noGrp="1" noChangeArrowheads="1"/>
          </p:cNvSpPr>
          <p:nvPr>
            <p:ph type="ftr" sz="quarter" idx="2"/>
          </p:nvPr>
        </p:nvSpPr>
        <p:spPr bwMode="auto">
          <a:xfrm>
            <a:off x="0" y="8917422"/>
            <a:ext cx="3077739" cy="4694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4229" tIns="47114" rIns="94229" bIns="47114" numCol="1" anchor="b" anchorCtr="0" compatLnSpc="1">
            <a:prstTxWarp prst="textNoShape">
              <a:avLst/>
            </a:prstTxWarp>
          </a:bodyPr>
          <a:lstStyle>
            <a:lvl1pPr>
              <a:defRPr kumimoji="0" sz="1200">
                <a:latin typeface="Arial" panose="020B0604020202020204" pitchFamily="34" charset="0"/>
              </a:defRPr>
            </a:lvl1pPr>
          </a:lstStyle>
          <a:p>
            <a:endParaRPr lang="en-US" altLang="ja-JP"/>
          </a:p>
        </p:txBody>
      </p:sp>
      <p:sp>
        <p:nvSpPr>
          <p:cNvPr id="74757" name="Rectangle 5">
            <a:extLst>
              <a:ext uri="{FF2B5EF4-FFF2-40B4-BE49-F238E27FC236}">
                <a16:creationId xmlns:a16="http://schemas.microsoft.com/office/drawing/2014/main" id="{518AEA37-1765-4475-B44E-5765BF1B8EF6}"/>
              </a:ext>
            </a:extLst>
          </p:cNvPr>
          <p:cNvSpPr>
            <a:spLocks noGrp="1" noChangeArrowheads="1"/>
          </p:cNvSpPr>
          <p:nvPr>
            <p:ph type="sldNum" sz="quarter" idx="3"/>
          </p:nvPr>
        </p:nvSpPr>
        <p:spPr bwMode="auto">
          <a:xfrm>
            <a:off x="4023092" y="8917422"/>
            <a:ext cx="3077739" cy="4694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4229" tIns="47114" rIns="94229" bIns="47114" numCol="1" anchor="b" anchorCtr="0" compatLnSpc="1">
            <a:prstTxWarp prst="textNoShape">
              <a:avLst/>
            </a:prstTxWarp>
          </a:bodyPr>
          <a:lstStyle>
            <a:lvl1pPr algn="r">
              <a:defRPr kumimoji="0" sz="1200">
                <a:latin typeface="Arial" panose="020B0604020202020204" pitchFamily="34" charset="0"/>
              </a:defRPr>
            </a:lvl1pPr>
          </a:lstStyle>
          <a:p>
            <a:fld id="{17DC5EB4-0866-4898-AF0D-EE5274A2CF04}" type="slidenum">
              <a:rPr lang="ja-JP" altLang="en-US"/>
              <a:pPr/>
              <a:t>‹#›</a:t>
            </a:fld>
            <a:endParaRPr lang="en-US" altLang="ja-JP"/>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9938" name="Rectangle 2">
            <a:extLst>
              <a:ext uri="{FF2B5EF4-FFF2-40B4-BE49-F238E27FC236}">
                <a16:creationId xmlns:a16="http://schemas.microsoft.com/office/drawing/2014/main" id="{FD4089C4-EFF0-4224-A211-98EFBD2B6B68}"/>
              </a:ext>
            </a:extLst>
          </p:cNvPr>
          <p:cNvSpPr>
            <a:spLocks noGrp="1" noChangeArrowheads="1"/>
          </p:cNvSpPr>
          <p:nvPr>
            <p:ph type="hdr" sz="quarter"/>
          </p:nvPr>
        </p:nvSpPr>
        <p:spPr bwMode="auto">
          <a:xfrm>
            <a:off x="0" y="0"/>
            <a:ext cx="3077739" cy="4694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4229" tIns="47114" rIns="94229" bIns="47114" numCol="1" anchor="t" anchorCtr="0" compatLnSpc="1">
            <a:prstTxWarp prst="textNoShape">
              <a:avLst/>
            </a:prstTxWarp>
          </a:bodyPr>
          <a:lstStyle>
            <a:lvl1pPr>
              <a:defRPr kumimoji="0" sz="1200">
                <a:latin typeface="Arial" panose="020B0604020202020204" pitchFamily="34" charset="0"/>
              </a:defRPr>
            </a:lvl1pPr>
          </a:lstStyle>
          <a:p>
            <a:endParaRPr lang="en-US" altLang="ja-JP"/>
          </a:p>
        </p:txBody>
      </p:sp>
      <p:sp>
        <p:nvSpPr>
          <p:cNvPr id="39939" name="Rectangle 3">
            <a:extLst>
              <a:ext uri="{FF2B5EF4-FFF2-40B4-BE49-F238E27FC236}">
                <a16:creationId xmlns:a16="http://schemas.microsoft.com/office/drawing/2014/main" id="{A789D761-8546-4331-91B8-0C22F24A8EC8}"/>
              </a:ext>
            </a:extLst>
          </p:cNvPr>
          <p:cNvSpPr>
            <a:spLocks noGrp="1" noChangeArrowheads="1"/>
          </p:cNvSpPr>
          <p:nvPr>
            <p:ph type="dt" idx="1"/>
          </p:nvPr>
        </p:nvSpPr>
        <p:spPr bwMode="auto">
          <a:xfrm>
            <a:off x="4023092" y="0"/>
            <a:ext cx="3077739" cy="4694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4229" tIns="47114" rIns="94229" bIns="47114" numCol="1" anchor="t" anchorCtr="0" compatLnSpc="1">
            <a:prstTxWarp prst="textNoShape">
              <a:avLst/>
            </a:prstTxWarp>
          </a:bodyPr>
          <a:lstStyle>
            <a:lvl1pPr algn="r">
              <a:defRPr kumimoji="0" sz="1200">
                <a:latin typeface="Arial" panose="020B0604020202020204" pitchFamily="34" charset="0"/>
              </a:defRPr>
            </a:lvl1pPr>
          </a:lstStyle>
          <a:p>
            <a:fld id="{477BFCBC-3044-474C-B33D-05F0315F88C3}" type="datetime1">
              <a:rPr lang="ja-JP" altLang="en-US"/>
              <a:pPr/>
              <a:t>2025/3/10</a:t>
            </a:fld>
            <a:endParaRPr lang="en-US" altLang="ja-JP"/>
          </a:p>
        </p:txBody>
      </p:sp>
      <p:sp>
        <p:nvSpPr>
          <p:cNvPr id="39940" name="Rectangle 4">
            <a:extLst>
              <a:ext uri="{FF2B5EF4-FFF2-40B4-BE49-F238E27FC236}">
                <a16:creationId xmlns:a16="http://schemas.microsoft.com/office/drawing/2014/main" id="{BDCA536A-A75D-419F-BD85-5E7413032870}"/>
              </a:ext>
            </a:extLst>
          </p:cNvPr>
          <p:cNvSpPr>
            <a:spLocks noGrp="1" noRot="1" noChangeAspect="1" noChangeArrowheads="1" noTextEdit="1"/>
          </p:cNvSpPr>
          <p:nvPr>
            <p:ph type="sldImg" idx="2"/>
          </p:nvPr>
        </p:nvSpPr>
        <p:spPr bwMode="auto">
          <a:xfrm>
            <a:off x="1204913" y="704850"/>
            <a:ext cx="4692650" cy="3519488"/>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39941" name="Rectangle 5">
            <a:extLst>
              <a:ext uri="{FF2B5EF4-FFF2-40B4-BE49-F238E27FC236}">
                <a16:creationId xmlns:a16="http://schemas.microsoft.com/office/drawing/2014/main" id="{9B97B22D-62AA-4E5D-B11C-E3F6C5CF162E}"/>
              </a:ext>
            </a:extLst>
          </p:cNvPr>
          <p:cNvSpPr>
            <a:spLocks noGrp="1" noChangeArrowheads="1"/>
          </p:cNvSpPr>
          <p:nvPr>
            <p:ph type="body" sz="quarter" idx="3"/>
          </p:nvPr>
        </p:nvSpPr>
        <p:spPr bwMode="auto">
          <a:xfrm>
            <a:off x="710248" y="4459526"/>
            <a:ext cx="5681980" cy="42248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4229" tIns="47114" rIns="94229" bIns="47114" numCol="1" anchor="t" anchorCtr="0" compatLnSpc="1">
            <a:prstTxWarp prst="textNoShape">
              <a:avLst/>
            </a:prstTxWarp>
          </a:bodyPr>
          <a:lstStyle/>
          <a:p>
            <a:pPr lvl="0"/>
            <a:r>
              <a:rPr lang="en-US" altLang="ja-JP"/>
              <a:t>Click to edit Master text styles</a:t>
            </a:r>
          </a:p>
          <a:p>
            <a:pPr lvl="1"/>
            <a:r>
              <a:rPr lang="en-US" altLang="ja-JP"/>
              <a:t>Second level</a:t>
            </a:r>
          </a:p>
          <a:p>
            <a:pPr lvl="2"/>
            <a:r>
              <a:rPr lang="en-US" altLang="ja-JP"/>
              <a:t>Third level</a:t>
            </a:r>
          </a:p>
          <a:p>
            <a:pPr lvl="3"/>
            <a:r>
              <a:rPr lang="en-US" altLang="ja-JP"/>
              <a:t>Fourth level</a:t>
            </a:r>
          </a:p>
          <a:p>
            <a:pPr lvl="4"/>
            <a:r>
              <a:rPr lang="en-US" altLang="ja-JP"/>
              <a:t>Fifth level</a:t>
            </a:r>
          </a:p>
        </p:txBody>
      </p:sp>
      <p:sp>
        <p:nvSpPr>
          <p:cNvPr id="39942" name="Rectangle 6">
            <a:extLst>
              <a:ext uri="{FF2B5EF4-FFF2-40B4-BE49-F238E27FC236}">
                <a16:creationId xmlns:a16="http://schemas.microsoft.com/office/drawing/2014/main" id="{83796F5B-E41A-4FBF-B5F1-AC4C0804CF03}"/>
              </a:ext>
            </a:extLst>
          </p:cNvPr>
          <p:cNvSpPr>
            <a:spLocks noGrp="1" noChangeArrowheads="1"/>
          </p:cNvSpPr>
          <p:nvPr>
            <p:ph type="ftr" sz="quarter" idx="4"/>
          </p:nvPr>
        </p:nvSpPr>
        <p:spPr bwMode="auto">
          <a:xfrm>
            <a:off x="0" y="8917422"/>
            <a:ext cx="3077739" cy="4694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4229" tIns="47114" rIns="94229" bIns="47114" numCol="1" anchor="b" anchorCtr="0" compatLnSpc="1">
            <a:prstTxWarp prst="textNoShape">
              <a:avLst/>
            </a:prstTxWarp>
          </a:bodyPr>
          <a:lstStyle>
            <a:lvl1pPr>
              <a:defRPr kumimoji="0" sz="1200">
                <a:latin typeface="Arial" panose="020B0604020202020204" pitchFamily="34" charset="0"/>
              </a:defRPr>
            </a:lvl1pPr>
          </a:lstStyle>
          <a:p>
            <a:endParaRPr lang="en-US" altLang="ja-JP"/>
          </a:p>
        </p:txBody>
      </p:sp>
      <p:sp>
        <p:nvSpPr>
          <p:cNvPr id="39943" name="Rectangle 7">
            <a:extLst>
              <a:ext uri="{FF2B5EF4-FFF2-40B4-BE49-F238E27FC236}">
                <a16:creationId xmlns:a16="http://schemas.microsoft.com/office/drawing/2014/main" id="{6BBDD2A7-1FF2-43C1-8A2A-741433D5188C}"/>
              </a:ext>
            </a:extLst>
          </p:cNvPr>
          <p:cNvSpPr>
            <a:spLocks noGrp="1" noChangeArrowheads="1"/>
          </p:cNvSpPr>
          <p:nvPr>
            <p:ph type="sldNum" sz="quarter" idx="5"/>
          </p:nvPr>
        </p:nvSpPr>
        <p:spPr bwMode="auto">
          <a:xfrm>
            <a:off x="4023092" y="8917422"/>
            <a:ext cx="3077739" cy="4694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4229" tIns="47114" rIns="94229" bIns="47114" numCol="1" anchor="b" anchorCtr="0" compatLnSpc="1">
            <a:prstTxWarp prst="textNoShape">
              <a:avLst/>
            </a:prstTxWarp>
          </a:bodyPr>
          <a:lstStyle>
            <a:lvl1pPr algn="r">
              <a:defRPr kumimoji="0" sz="1200">
                <a:latin typeface="Arial" panose="020B0604020202020204" pitchFamily="34" charset="0"/>
              </a:defRPr>
            </a:lvl1pPr>
          </a:lstStyle>
          <a:p>
            <a:fld id="{CA3885DA-9A43-4E88-9A0B-4673E54363D1}" type="slidenum">
              <a:rPr lang="ja-JP" altLang="en-US"/>
              <a:pPr/>
              <a:t>‹#›</a:t>
            </a:fld>
            <a:endParaRPr lang="en-US" altLang="ja-JP"/>
          </a:p>
        </p:txBody>
      </p:sp>
    </p:spTree>
  </p:cSld>
  <p:clrMap bg1="lt1" tx1="dk1" bg2="lt2" tx2="dk2" accent1="accent1" accent2="accent2" accent3="accent3" accent4="accent4" accent5="accent5" accent6="accent6" hlink="hlink" folHlink="folHlink"/>
  <p:hf hdr="0" ftr="0"/>
  <p:notesStyle>
    <a:lvl1pPr algn="l" rtl="0" fontAlgn="base">
      <a:spcBef>
        <a:spcPct val="30000"/>
      </a:spcBef>
      <a:spcAft>
        <a:spcPct val="0"/>
      </a:spcAft>
      <a:defRPr kumimoji="1" sz="1200" kern="1200">
        <a:solidFill>
          <a:schemeClr val="tx1"/>
        </a:solidFill>
        <a:latin typeface="Arial" panose="020B0604020202020204" pitchFamily="34" charset="0"/>
        <a:ea typeface="ＭＳ Ｐ明朝" panose="02020600040205080304" pitchFamily="18" charset="-128"/>
        <a:cs typeface="+mn-cs"/>
      </a:defRPr>
    </a:lvl1pPr>
    <a:lvl2pPr marL="457200" algn="l" rtl="0" fontAlgn="base">
      <a:spcBef>
        <a:spcPct val="30000"/>
      </a:spcBef>
      <a:spcAft>
        <a:spcPct val="0"/>
      </a:spcAft>
      <a:defRPr kumimoji="1" sz="1200" kern="1200">
        <a:solidFill>
          <a:schemeClr val="tx1"/>
        </a:solidFill>
        <a:latin typeface="Arial" panose="020B0604020202020204" pitchFamily="34" charset="0"/>
        <a:ea typeface="ＭＳ Ｐ明朝" panose="02020600040205080304" pitchFamily="18" charset="-128"/>
        <a:cs typeface="+mn-cs"/>
      </a:defRPr>
    </a:lvl2pPr>
    <a:lvl3pPr marL="914400" algn="l" rtl="0" fontAlgn="base">
      <a:spcBef>
        <a:spcPct val="30000"/>
      </a:spcBef>
      <a:spcAft>
        <a:spcPct val="0"/>
      </a:spcAft>
      <a:defRPr kumimoji="1" sz="1200" kern="1200">
        <a:solidFill>
          <a:schemeClr val="tx1"/>
        </a:solidFill>
        <a:latin typeface="Arial" panose="020B0604020202020204" pitchFamily="34" charset="0"/>
        <a:ea typeface="ＭＳ Ｐ明朝" panose="02020600040205080304" pitchFamily="18" charset="-128"/>
        <a:cs typeface="+mn-cs"/>
      </a:defRPr>
    </a:lvl3pPr>
    <a:lvl4pPr marL="1371600" algn="l" rtl="0" fontAlgn="base">
      <a:spcBef>
        <a:spcPct val="30000"/>
      </a:spcBef>
      <a:spcAft>
        <a:spcPct val="0"/>
      </a:spcAft>
      <a:defRPr kumimoji="1" sz="1200" kern="1200">
        <a:solidFill>
          <a:schemeClr val="tx1"/>
        </a:solidFill>
        <a:latin typeface="Arial" panose="020B0604020202020204" pitchFamily="34" charset="0"/>
        <a:ea typeface="ＭＳ Ｐ明朝" panose="02020600040205080304" pitchFamily="18" charset="-128"/>
        <a:cs typeface="+mn-cs"/>
      </a:defRPr>
    </a:lvl4pPr>
    <a:lvl5pPr marL="1828800" algn="l" rtl="0" fontAlgn="base">
      <a:spcBef>
        <a:spcPct val="30000"/>
      </a:spcBef>
      <a:spcAft>
        <a:spcPct val="0"/>
      </a:spcAft>
      <a:defRPr kumimoji="1" sz="1200" kern="1200">
        <a:solidFill>
          <a:schemeClr val="tx1"/>
        </a:solidFill>
        <a:latin typeface="Arial" panose="020B0604020202020204" pitchFamily="34" charset="0"/>
        <a:ea typeface="ＭＳ Ｐ明朝" panose="02020600040205080304" pitchFamily="18"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ED18F4EE-DE9D-475D-B8F3-834A1C79DA6D}"/>
              </a:ext>
            </a:extLst>
          </p:cNvPr>
          <p:cNvSpPr>
            <a:spLocks noGrp="1" noChangeArrowheads="1"/>
          </p:cNvSpPr>
          <p:nvPr>
            <p:ph type="dt" idx="1"/>
          </p:nvPr>
        </p:nvSpPr>
        <p:spPr>
          <a:ln/>
        </p:spPr>
        <p:txBody>
          <a:bodyPr/>
          <a:lstStyle/>
          <a:p>
            <a:fld id="{972CEEF0-0E0A-44BE-8FC5-1085A627DA90}" type="datetime1">
              <a:rPr lang="ja-JP" altLang="en-US"/>
              <a:pPr/>
              <a:t>2025/3/10</a:t>
            </a:fld>
            <a:endParaRPr lang="en-US" altLang="ja-JP"/>
          </a:p>
        </p:txBody>
      </p:sp>
      <p:sp>
        <p:nvSpPr>
          <p:cNvPr id="40962" name="Rectangle 2">
            <a:extLst>
              <a:ext uri="{FF2B5EF4-FFF2-40B4-BE49-F238E27FC236}">
                <a16:creationId xmlns:a16="http://schemas.microsoft.com/office/drawing/2014/main" id="{30199508-1B46-4742-B235-EB7EE4930955}"/>
              </a:ext>
            </a:extLst>
          </p:cNvPr>
          <p:cNvSpPr>
            <a:spLocks noGrp="1" noRot="1" noChangeAspect="1" noChangeArrowheads="1" noTextEdit="1"/>
          </p:cNvSpPr>
          <p:nvPr>
            <p:ph type="sldImg"/>
          </p:nvPr>
        </p:nvSpPr>
        <p:spPr>
          <a:ln/>
        </p:spPr>
      </p:sp>
      <p:sp>
        <p:nvSpPr>
          <p:cNvPr id="40963" name="Rectangle 3">
            <a:extLst>
              <a:ext uri="{FF2B5EF4-FFF2-40B4-BE49-F238E27FC236}">
                <a16:creationId xmlns:a16="http://schemas.microsoft.com/office/drawing/2014/main" id="{3601D0B6-0DBD-4376-8796-98AC2D1C815F}"/>
              </a:ext>
            </a:extLst>
          </p:cNvPr>
          <p:cNvSpPr>
            <a:spLocks noGrp="1" noChangeArrowheads="1"/>
          </p:cNvSpPr>
          <p:nvPr>
            <p:ph type="body" idx="1"/>
          </p:nvPr>
        </p:nvSpPr>
        <p:spPr/>
        <p:txBody>
          <a:bodyPr/>
          <a:lstStyle/>
          <a:p>
            <a:endParaRPr lang="ja-JP" altLang="en-US">
              <a:ea typeface="ＭＳ Ｐゴシック" panose="020B0600070205080204" pitchFamily="50" charset="-128"/>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BA55B630-11F8-4DC9-BC50-2B5B5CAB79D0}"/>
              </a:ext>
            </a:extLst>
          </p:cNvPr>
          <p:cNvSpPr>
            <a:spLocks noGrp="1" noChangeArrowheads="1"/>
          </p:cNvSpPr>
          <p:nvPr>
            <p:ph type="dt" idx="1"/>
          </p:nvPr>
        </p:nvSpPr>
        <p:spPr>
          <a:ln/>
        </p:spPr>
        <p:txBody>
          <a:bodyPr/>
          <a:lstStyle/>
          <a:p>
            <a:fld id="{3B2E7BC6-1BED-44E2-92D8-FC43D0CA330F}" type="datetime1">
              <a:rPr lang="ja-JP" altLang="en-US"/>
              <a:pPr/>
              <a:t>2025/3/10</a:t>
            </a:fld>
            <a:endParaRPr lang="en-US" altLang="ja-JP"/>
          </a:p>
        </p:txBody>
      </p:sp>
      <p:sp>
        <p:nvSpPr>
          <p:cNvPr id="385026" name="Rectangle 2">
            <a:extLst>
              <a:ext uri="{FF2B5EF4-FFF2-40B4-BE49-F238E27FC236}">
                <a16:creationId xmlns:a16="http://schemas.microsoft.com/office/drawing/2014/main" id="{BA83A602-C502-4DF5-8E1A-B4801DC93FC4}"/>
              </a:ext>
            </a:extLst>
          </p:cNvPr>
          <p:cNvSpPr>
            <a:spLocks noGrp="1" noRot="1" noChangeAspect="1" noChangeArrowheads="1" noTextEdit="1"/>
          </p:cNvSpPr>
          <p:nvPr>
            <p:ph type="sldImg"/>
          </p:nvPr>
        </p:nvSpPr>
        <p:spPr>
          <a:ln/>
        </p:spPr>
      </p:sp>
      <p:sp>
        <p:nvSpPr>
          <p:cNvPr id="385027" name="Rectangle 3">
            <a:extLst>
              <a:ext uri="{FF2B5EF4-FFF2-40B4-BE49-F238E27FC236}">
                <a16:creationId xmlns:a16="http://schemas.microsoft.com/office/drawing/2014/main" id="{8E6A9583-4875-4364-870B-C3BFBAB022BB}"/>
              </a:ext>
            </a:extLst>
          </p:cNvPr>
          <p:cNvSpPr>
            <a:spLocks noGrp="1" noChangeArrowheads="1"/>
          </p:cNvSpPr>
          <p:nvPr>
            <p:ph type="body" idx="1"/>
          </p:nvPr>
        </p:nvSpPr>
        <p:spPr/>
        <p:txBody>
          <a:bodyPr/>
          <a:lstStyle/>
          <a:p>
            <a:endParaRPr lang="ja-JP" altLang="en-US">
              <a:ea typeface="ＭＳ Ｐゴシック" panose="020B0600070205080204" pitchFamily="50" charset="-128"/>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28F7AF44-CCCE-41CB-9636-A81205A692EB}"/>
              </a:ext>
            </a:extLst>
          </p:cNvPr>
          <p:cNvSpPr>
            <a:spLocks noGrp="1" noChangeArrowheads="1"/>
          </p:cNvSpPr>
          <p:nvPr>
            <p:ph type="dt" idx="1"/>
          </p:nvPr>
        </p:nvSpPr>
        <p:spPr>
          <a:ln/>
        </p:spPr>
        <p:txBody>
          <a:bodyPr/>
          <a:lstStyle/>
          <a:p>
            <a:fld id="{627B153E-559E-4A1F-8143-BEA1051BD0B9}" type="datetime1">
              <a:rPr lang="ja-JP" altLang="en-US"/>
              <a:pPr/>
              <a:t>2025/3/10</a:t>
            </a:fld>
            <a:endParaRPr lang="en-US" altLang="ja-JP"/>
          </a:p>
        </p:txBody>
      </p:sp>
      <p:sp>
        <p:nvSpPr>
          <p:cNvPr id="97282" name="Rectangle 2">
            <a:extLst>
              <a:ext uri="{FF2B5EF4-FFF2-40B4-BE49-F238E27FC236}">
                <a16:creationId xmlns:a16="http://schemas.microsoft.com/office/drawing/2014/main" id="{7711260E-949D-42DD-A06B-DE7416FAA20F}"/>
              </a:ext>
            </a:extLst>
          </p:cNvPr>
          <p:cNvSpPr>
            <a:spLocks noGrp="1" noRot="1" noChangeAspect="1" noChangeArrowheads="1" noTextEdit="1"/>
          </p:cNvSpPr>
          <p:nvPr>
            <p:ph type="sldImg"/>
          </p:nvPr>
        </p:nvSpPr>
        <p:spPr>
          <a:ln/>
        </p:spPr>
      </p:sp>
      <p:sp>
        <p:nvSpPr>
          <p:cNvPr id="97283" name="Rectangle 3">
            <a:extLst>
              <a:ext uri="{FF2B5EF4-FFF2-40B4-BE49-F238E27FC236}">
                <a16:creationId xmlns:a16="http://schemas.microsoft.com/office/drawing/2014/main" id="{CB7A8A3D-4EEB-40E2-8A0A-CB79E04B2F88}"/>
              </a:ext>
            </a:extLst>
          </p:cNvPr>
          <p:cNvSpPr>
            <a:spLocks noGrp="1" noChangeArrowheads="1"/>
          </p:cNvSpPr>
          <p:nvPr>
            <p:ph type="body" idx="1"/>
          </p:nvPr>
        </p:nvSpPr>
        <p:spPr/>
        <p:txBody>
          <a:bodyPr/>
          <a:lstStyle/>
          <a:p>
            <a:endParaRPr lang="ja-JP" altLang="en-US">
              <a:ea typeface="ＭＳ Ｐゴシック" panose="020B0600070205080204" pitchFamily="50" charset="-128"/>
            </a:endParaRPr>
          </a:p>
        </p:txBody>
      </p:sp>
    </p:spTree>
    <p:extLst>
      <p:ext uri="{BB962C8B-B14F-4D97-AF65-F5344CB8AC3E}">
        <p14:creationId xmlns:p14="http://schemas.microsoft.com/office/powerpoint/2010/main" val="296519094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018D8052-1B4E-4507-A45C-A26572CBBDFD}"/>
              </a:ext>
            </a:extLst>
          </p:cNvPr>
          <p:cNvSpPr>
            <a:spLocks noGrp="1" noChangeArrowheads="1"/>
          </p:cNvSpPr>
          <p:nvPr>
            <p:ph type="dt" idx="1"/>
          </p:nvPr>
        </p:nvSpPr>
        <p:spPr>
          <a:ln/>
        </p:spPr>
        <p:txBody>
          <a:bodyPr/>
          <a:lstStyle/>
          <a:p>
            <a:fld id="{77F9A273-F160-46C7-AAA7-AA508D5B0CC2}" type="datetime1">
              <a:rPr lang="ja-JP" altLang="en-US"/>
              <a:pPr/>
              <a:t>2025/3/10</a:t>
            </a:fld>
            <a:endParaRPr lang="en-US" altLang="ja-JP"/>
          </a:p>
        </p:txBody>
      </p:sp>
      <p:sp>
        <p:nvSpPr>
          <p:cNvPr id="420866" name="Rectangle 2">
            <a:extLst>
              <a:ext uri="{FF2B5EF4-FFF2-40B4-BE49-F238E27FC236}">
                <a16:creationId xmlns:a16="http://schemas.microsoft.com/office/drawing/2014/main" id="{AECB5B1D-B7D4-47F5-A418-6362ADB50F23}"/>
              </a:ext>
            </a:extLst>
          </p:cNvPr>
          <p:cNvSpPr>
            <a:spLocks noGrp="1" noRot="1" noChangeAspect="1" noChangeArrowheads="1" noTextEdit="1"/>
          </p:cNvSpPr>
          <p:nvPr>
            <p:ph type="sldImg"/>
          </p:nvPr>
        </p:nvSpPr>
        <p:spPr>
          <a:ln/>
        </p:spPr>
      </p:sp>
      <p:sp>
        <p:nvSpPr>
          <p:cNvPr id="420867" name="Rectangle 3">
            <a:extLst>
              <a:ext uri="{FF2B5EF4-FFF2-40B4-BE49-F238E27FC236}">
                <a16:creationId xmlns:a16="http://schemas.microsoft.com/office/drawing/2014/main" id="{9813C998-2C00-4929-AEBE-628344BD601E}"/>
              </a:ext>
            </a:extLst>
          </p:cNvPr>
          <p:cNvSpPr>
            <a:spLocks noGrp="1" noChangeArrowheads="1"/>
          </p:cNvSpPr>
          <p:nvPr>
            <p:ph type="body" idx="1"/>
          </p:nvPr>
        </p:nvSpPr>
        <p:spPr/>
        <p:txBody>
          <a:bodyPr/>
          <a:lstStyle/>
          <a:p>
            <a:endParaRPr lang="ja-JP" altLang="en-US">
              <a:ea typeface="ＭＳ Ｐゴシック" panose="020B0600070205080204" pitchFamily="50" charset="-128"/>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DE67E72-D2C6-4E61-B95D-FDE51D62AF6A}"/>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2778372A-8624-EA76-65A0-7C14241867D8}"/>
              </a:ext>
            </a:extLst>
          </p:cNvPr>
          <p:cNvSpPr>
            <a:spLocks noGrp="1" noChangeArrowheads="1"/>
          </p:cNvSpPr>
          <p:nvPr>
            <p:ph type="dt" idx="1"/>
          </p:nvPr>
        </p:nvSpPr>
        <p:spPr>
          <a:ln/>
        </p:spPr>
        <p:txBody>
          <a:bodyPr/>
          <a:lstStyle/>
          <a:p>
            <a:fld id="{77F9A273-F160-46C7-AAA7-AA508D5B0CC2}" type="datetime1">
              <a:rPr lang="ja-JP" altLang="en-US"/>
              <a:pPr/>
              <a:t>2025/3/10</a:t>
            </a:fld>
            <a:endParaRPr lang="en-US" altLang="ja-JP"/>
          </a:p>
        </p:txBody>
      </p:sp>
      <p:sp>
        <p:nvSpPr>
          <p:cNvPr id="420866" name="Rectangle 2">
            <a:extLst>
              <a:ext uri="{FF2B5EF4-FFF2-40B4-BE49-F238E27FC236}">
                <a16:creationId xmlns:a16="http://schemas.microsoft.com/office/drawing/2014/main" id="{58A9F5E9-E895-7662-BE86-058DE2046D7F}"/>
              </a:ext>
            </a:extLst>
          </p:cNvPr>
          <p:cNvSpPr>
            <a:spLocks noGrp="1" noRot="1" noChangeAspect="1" noChangeArrowheads="1" noTextEdit="1"/>
          </p:cNvSpPr>
          <p:nvPr>
            <p:ph type="sldImg"/>
          </p:nvPr>
        </p:nvSpPr>
        <p:spPr>
          <a:ln/>
        </p:spPr>
      </p:sp>
      <p:sp>
        <p:nvSpPr>
          <p:cNvPr id="420867" name="Rectangle 3">
            <a:extLst>
              <a:ext uri="{FF2B5EF4-FFF2-40B4-BE49-F238E27FC236}">
                <a16:creationId xmlns:a16="http://schemas.microsoft.com/office/drawing/2014/main" id="{8452A936-5688-489C-649A-B6A67D6AA228}"/>
              </a:ext>
            </a:extLst>
          </p:cNvPr>
          <p:cNvSpPr>
            <a:spLocks noGrp="1" noChangeArrowheads="1"/>
          </p:cNvSpPr>
          <p:nvPr>
            <p:ph type="body" idx="1"/>
          </p:nvPr>
        </p:nvSpPr>
        <p:spPr/>
        <p:txBody>
          <a:bodyPr/>
          <a:lstStyle/>
          <a:p>
            <a:endParaRPr lang="ja-JP" altLang="en-US">
              <a:ea typeface="ＭＳ Ｐゴシック" panose="020B0600070205080204" pitchFamily="50" charset="-128"/>
            </a:endParaRPr>
          </a:p>
        </p:txBody>
      </p:sp>
    </p:spTree>
    <p:extLst>
      <p:ext uri="{BB962C8B-B14F-4D97-AF65-F5344CB8AC3E}">
        <p14:creationId xmlns:p14="http://schemas.microsoft.com/office/powerpoint/2010/main" val="89330480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70B25E4-B2DE-5933-CFA9-370362133096}"/>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5EE9C588-FB2F-18F6-45F8-6CFE6D6748E8}"/>
              </a:ext>
            </a:extLst>
          </p:cNvPr>
          <p:cNvSpPr>
            <a:spLocks noGrp="1" noChangeArrowheads="1"/>
          </p:cNvSpPr>
          <p:nvPr>
            <p:ph type="dt" idx="1"/>
          </p:nvPr>
        </p:nvSpPr>
        <p:spPr>
          <a:ln/>
        </p:spPr>
        <p:txBody>
          <a:bodyPr/>
          <a:lstStyle/>
          <a:p>
            <a:fld id="{77F9A273-F160-46C7-AAA7-AA508D5B0CC2}" type="datetime1">
              <a:rPr lang="ja-JP" altLang="en-US"/>
              <a:pPr/>
              <a:t>2025/3/10</a:t>
            </a:fld>
            <a:endParaRPr lang="en-US" altLang="ja-JP"/>
          </a:p>
        </p:txBody>
      </p:sp>
      <p:sp>
        <p:nvSpPr>
          <p:cNvPr id="420866" name="Rectangle 2">
            <a:extLst>
              <a:ext uri="{FF2B5EF4-FFF2-40B4-BE49-F238E27FC236}">
                <a16:creationId xmlns:a16="http://schemas.microsoft.com/office/drawing/2014/main" id="{5C9D0AA9-1599-6014-DC43-8C80760ACE99}"/>
              </a:ext>
            </a:extLst>
          </p:cNvPr>
          <p:cNvSpPr>
            <a:spLocks noGrp="1" noRot="1" noChangeAspect="1" noChangeArrowheads="1" noTextEdit="1"/>
          </p:cNvSpPr>
          <p:nvPr>
            <p:ph type="sldImg"/>
          </p:nvPr>
        </p:nvSpPr>
        <p:spPr>
          <a:ln/>
        </p:spPr>
      </p:sp>
      <p:sp>
        <p:nvSpPr>
          <p:cNvPr id="420867" name="Rectangle 3">
            <a:extLst>
              <a:ext uri="{FF2B5EF4-FFF2-40B4-BE49-F238E27FC236}">
                <a16:creationId xmlns:a16="http://schemas.microsoft.com/office/drawing/2014/main" id="{FA4119EF-F3B6-CF41-664C-04EFA34E7F26}"/>
              </a:ext>
            </a:extLst>
          </p:cNvPr>
          <p:cNvSpPr>
            <a:spLocks noGrp="1" noChangeArrowheads="1"/>
          </p:cNvSpPr>
          <p:nvPr>
            <p:ph type="body" idx="1"/>
          </p:nvPr>
        </p:nvSpPr>
        <p:spPr/>
        <p:txBody>
          <a:bodyPr/>
          <a:lstStyle/>
          <a:p>
            <a:endParaRPr lang="ja-JP" altLang="en-US">
              <a:ea typeface="ＭＳ Ｐゴシック" panose="020B0600070205080204" pitchFamily="50" charset="-128"/>
            </a:endParaRPr>
          </a:p>
        </p:txBody>
      </p:sp>
    </p:spTree>
    <p:extLst>
      <p:ext uri="{BB962C8B-B14F-4D97-AF65-F5344CB8AC3E}">
        <p14:creationId xmlns:p14="http://schemas.microsoft.com/office/powerpoint/2010/main" val="36284916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018D8052-1B4E-4507-A45C-A26572CBBDFD}"/>
              </a:ext>
            </a:extLst>
          </p:cNvPr>
          <p:cNvSpPr>
            <a:spLocks noGrp="1" noChangeArrowheads="1"/>
          </p:cNvSpPr>
          <p:nvPr>
            <p:ph type="dt" idx="1"/>
          </p:nvPr>
        </p:nvSpPr>
        <p:spPr>
          <a:ln/>
        </p:spPr>
        <p:txBody>
          <a:bodyPr/>
          <a:lstStyle/>
          <a:p>
            <a:fld id="{77F9A273-F160-46C7-AAA7-AA508D5B0CC2}" type="datetime1">
              <a:rPr lang="ja-JP" altLang="en-US"/>
              <a:pPr/>
              <a:t>2025/3/10</a:t>
            </a:fld>
            <a:endParaRPr lang="en-US" altLang="ja-JP"/>
          </a:p>
        </p:txBody>
      </p:sp>
      <p:sp>
        <p:nvSpPr>
          <p:cNvPr id="420866" name="Rectangle 2">
            <a:extLst>
              <a:ext uri="{FF2B5EF4-FFF2-40B4-BE49-F238E27FC236}">
                <a16:creationId xmlns:a16="http://schemas.microsoft.com/office/drawing/2014/main" id="{AECB5B1D-B7D4-47F5-A418-6362ADB50F23}"/>
              </a:ext>
            </a:extLst>
          </p:cNvPr>
          <p:cNvSpPr>
            <a:spLocks noGrp="1" noRot="1" noChangeAspect="1" noChangeArrowheads="1" noTextEdit="1"/>
          </p:cNvSpPr>
          <p:nvPr>
            <p:ph type="sldImg"/>
          </p:nvPr>
        </p:nvSpPr>
        <p:spPr>
          <a:ln/>
        </p:spPr>
      </p:sp>
      <p:sp>
        <p:nvSpPr>
          <p:cNvPr id="420867" name="Rectangle 3">
            <a:extLst>
              <a:ext uri="{FF2B5EF4-FFF2-40B4-BE49-F238E27FC236}">
                <a16:creationId xmlns:a16="http://schemas.microsoft.com/office/drawing/2014/main" id="{9813C998-2C00-4929-AEBE-628344BD601E}"/>
              </a:ext>
            </a:extLst>
          </p:cNvPr>
          <p:cNvSpPr>
            <a:spLocks noGrp="1" noChangeArrowheads="1"/>
          </p:cNvSpPr>
          <p:nvPr>
            <p:ph type="body" idx="1"/>
          </p:nvPr>
        </p:nvSpPr>
        <p:spPr/>
        <p:txBody>
          <a:bodyPr/>
          <a:lstStyle/>
          <a:p>
            <a:endParaRPr lang="ja-JP" altLang="en-US">
              <a:ea typeface="ＭＳ Ｐゴシック" panose="020B0600070205080204" pitchFamily="50" charset="-128"/>
            </a:endParaRPr>
          </a:p>
        </p:txBody>
      </p:sp>
    </p:spTree>
    <p:extLst>
      <p:ext uri="{BB962C8B-B14F-4D97-AF65-F5344CB8AC3E}">
        <p14:creationId xmlns:p14="http://schemas.microsoft.com/office/powerpoint/2010/main" val="320105589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6F8DE596-D090-4E23-9F1C-8DB9BBB0B6D2}"/>
              </a:ext>
            </a:extLst>
          </p:cNvPr>
          <p:cNvSpPr>
            <a:spLocks noGrp="1" noChangeArrowheads="1"/>
          </p:cNvSpPr>
          <p:nvPr>
            <p:ph type="dt" idx="1"/>
          </p:nvPr>
        </p:nvSpPr>
        <p:spPr>
          <a:ln/>
        </p:spPr>
        <p:txBody>
          <a:bodyPr/>
          <a:lstStyle/>
          <a:p>
            <a:fld id="{EA31E1B8-0E03-4B47-8886-9ECE4B08A8F5}" type="datetime1">
              <a:rPr lang="ja-JP" altLang="en-US"/>
              <a:pPr/>
              <a:t>2025/3/10</a:t>
            </a:fld>
            <a:endParaRPr lang="en-US" altLang="ja-JP"/>
          </a:p>
        </p:txBody>
      </p:sp>
      <p:sp>
        <p:nvSpPr>
          <p:cNvPr id="103426" name="Rectangle 2">
            <a:extLst>
              <a:ext uri="{FF2B5EF4-FFF2-40B4-BE49-F238E27FC236}">
                <a16:creationId xmlns:a16="http://schemas.microsoft.com/office/drawing/2014/main" id="{E12D093F-2BB9-4116-B5B8-FFE11436FFB6}"/>
              </a:ext>
            </a:extLst>
          </p:cNvPr>
          <p:cNvSpPr>
            <a:spLocks noGrp="1" noRot="1" noChangeAspect="1" noChangeArrowheads="1" noTextEdit="1"/>
          </p:cNvSpPr>
          <p:nvPr>
            <p:ph type="sldImg"/>
          </p:nvPr>
        </p:nvSpPr>
        <p:spPr>
          <a:ln/>
        </p:spPr>
      </p:sp>
      <p:sp>
        <p:nvSpPr>
          <p:cNvPr id="103427" name="Rectangle 3">
            <a:extLst>
              <a:ext uri="{FF2B5EF4-FFF2-40B4-BE49-F238E27FC236}">
                <a16:creationId xmlns:a16="http://schemas.microsoft.com/office/drawing/2014/main" id="{663051C0-0B0E-4965-BABC-338C687CE195}"/>
              </a:ext>
            </a:extLst>
          </p:cNvPr>
          <p:cNvSpPr>
            <a:spLocks noGrp="1" noChangeArrowheads="1"/>
          </p:cNvSpPr>
          <p:nvPr>
            <p:ph type="body" idx="1"/>
          </p:nvPr>
        </p:nvSpPr>
        <p:spPr/>
        <p:txBody>
          <a:bodyPr/>
          <a:lstStyle/>
          <a:p>
            <a:endParaRPr lang="ja-JP"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5BEA5654-A1A7-4A3D-930F-02974E66A12A}"/>
              </a:ext>
            </a:extLst>
          </p:cNvPr>
          <p:cNvSpPr>
            <a:spLocks noGrp="1" noChangeArrowheads="1"/>
          </p:cNvSpPr>
          <p:nvPr>
            <p:ph type="dt" idx="1"/>
          </p:nvPr>
        </p:nvSpPr>
        <p:spPr>
          <a:ln/>
        </p:spPr>
        <p:txBody>
          <a:bodyPr/>
          <a:lstStyle/>
          <a:p>
            <a:fld id="{E16EEE96-F97E-4010-BE6D-F7A13ED13FFD}" type="datetime1">
              <a:rPr lang="ja-JP" altLang="en-US"/>
              <a:pPr/>
              <a:t>2025/3/10</a:t>
            </a:fld>
            <a:endParaRPr lang="en-US" altLang="ja-JP"/>
          </a:p>
        </p:txBody>
      </p:sp>
      <p:sp>
        <p:nvSpPr>
          <p:cNvPr id="41986" name="Rectangle 2">
            <a:extLst>
              <a:ext uri="{FF2B5EF4-FFF2-40B4-BE49-F238E27FC236}">
                <a16:creationId xmlns:a16="http://schemas.microsoft.com/office/drawing/2014/main" id="{D453D3D0-CB06-4A86-AAAC-80FA07F0E4CE}"/>
              </a:ext>
            </a:extLst>
          </p:cNvPr>
          <p:cNvSpPr>
            <a:spLocks noGrp="1" noRot="1" noChangeAspect="1" noChangeArrowheads="1" noTextEdit="1"/>
          </p:cNvSpPr>
          <p:nvPr>
            <p:ph type="sldImg"/>
          </p:nvPr>
        </p:nvSpPr>
        <p:spPr>
          <a:ln/>
        </p:spPr>
      </p:sp>
      <p:sp>
        <p:nvSpPr>
          <p:cNvPr id="41987" name="Rectangle 3">
            <a:extLst>
              <a:ext uri="{FF2B5EF4-FFF2-40B4-BE49-F238E27FC236}">
                <a16:creationId xmlns:a16="http://schemas.microsoft.com/office/drawing/2014/main" id="{C4EA8E1F-800B-438B-A7F0-DFEEBD99BBE3}"/>
              </a:ext>
            </a:extLst>
          </p:cNvPr>
          <p:cNvSpPr>
            <a:spLocks noGrp="1" noChangeArrowheads="1"/>
          </p:cNvSpPr>
          <p:nvPr>
            <p:ph type="body" idx="1"/>
          </p:nvPr>
        </p:nvSpPr>
        <p:spPr/>
        <p:txBody>
          <a:bodyPr/>
          <a:lstStyle/>
          <a:p>
            <a:endParaRPr lang="ja-JP" altLang="en-US">
              <a:ea typeface="ＭＳ Ｐゴシック" panose="020B0600070205080204" pitchFamily="50" charset="-128"/>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6F8DE596-D090-4E23-9F1C-8DB9BBB0B6D2}"/>
              </a:ext>
            </a:extLst>
          </p:cNvPr>
          <p:cNvSpPr>
            <a:spLocks noGrp="1" noChangeArrowheads="1"/>
          </p:cNvSpPr>
          <p:nvPr>
            <p:ph type="dt" idx="1"/>
          </p:nvPr>
        </p:nvSpPr>
        <p:spPr>
          <a:ln/>
        </p:spPr>
        <p:txBody>
          <a:bodyPr/>
          <a:lstStyle/>
          <a:p>
            <a:fld id="{EA31E1B8-0E03-4B47-8886-9ECE4B08A8F5}" type="datetime1">
              <a:rPr lang="ja-JP" altLang="en-US"/>
              <a:pPr/>
              <a:t>2025/3/10</a:t>
            </a:fld>
            <a:endParaRPr lang="en-US" altLang="ja-JP"/>
          </a:p>
        </p:txBody>
      </p:sp>
      <p:sp>
        <p:nvSpPr>
          <p:cNvPr id="103426" name="Rectangle 2">
            <a:extLst>
              <a:ext uri="{FF2B5EF4-FFF2-40B4-BE49-F238E27FC236}">
                <a16:creationId xmlns:a16="http://schemas.microsoft.com/office/drawing/2014/main" id="{E12D093F-2BB9-4116-B5B8-FFE11436FFB6}"/>
              </a:ext>
            </a:extLst>
          </p:cNvPr>
          <p:cNvSpPr>
            <a:spLocks noGrp="1" noRot="1" noChangeAspect="1" noChangeArrowheads="1" noTextEdit="1"/>
          </p:cNvSpPr>
          <p:nvPr>
            <p:ph type="sldImg"/>
          </p:nvPr>
        </p:nvSpPr>
        <p:spPr>
          <a:ln/>
        </p:spPr>
      </p:sp>
      <p:sp>
        <p:nvSpPr>
          <p:cNvPr id="103427" name="Rectangle 3">
            <a:extLst>
              <a:ext uri="{FF2B5EF4-FFF2-40B4-BE49-F238E27FC236}">
                <a16:creationId xmlns:a16="http://schemas.microsoft.com/office/drawing/2014/main" id="{663051C0-0B0E-4965-BABC-338C687CE195}"/>
              </a:ext>
            </a:extLst>
          </p:cNvPr>
          <p:cNvSpPr>
            <a:spLocks noGrp="1" noChangeArrowheads="1"/>
          </p:cNvSpPr>
          <p:nvPr>
            <p:ph type="body" idx="1"/>
          </p:nvPr>
        </p:nvSpPr>
        <p:spPr/>
        <p:txBody>
          <a:bodyPr/>
          <a:lstStyle/>
          <a:p>
            <a:endParaRPr lang="ja-JP" altLang="en-US"/>
          </a:p>
        </p:txBody>
      </p:sp>
    </p:spTree>
    <p:extLst>
      <p:ext uri="{BB962C8B-B14F-4D97-AF65-F5344CB8AC3E}">
        <p14:creationId xmlns:p14="http://schemas.microsoft.com/office/powerpoint/2010/main" val="409654471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9A08F18-8551-E08A-7F54-06081AE2BCD0}"/>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C8164A68-2294-2869-DE18-CA1AE92989FB}"/>
              </a:ext>
            </a:extLst>
          </p:cNvPr>
          <p:cNvSpPr>
            <a:spLocks noGrp="1" noChangeArrowheads="1"/>
          </p:cNvSpPr>
          <p:nvPr>
            <p:ph type="dt" idx="1"/>
          </p:nvPr>
        </p:nvSpPr>
        <p:spPr>
          <a:ln/>
        </p:spPr>
        <p:txBody>
          <a:bodyPr/>
          <a:lstStyle/>
          <a:p>
            <a:fld id="{EA31E1B8-0E03-4B47-8886-9ECE4B08A8F5}" type="datetime1">
              <a:rPr lang="ja-JP" altLang="en-US"/>
              <a:pPr/>
              <a:t>2025/3/10</a:t>
            </a:fld>
            <a:endParaRPr lang="en-US" altLang="ja-JP"/>
          </a:p>
        </p:txBody>
      </p:sp>
      <p:sp>
        <p:nvSpPr>
          <p:cNvPr id="103426" name="Rectangle 2">
            <a:extLst>
              <a:ext uri="{FF2B5EF4-FFF2-40B4-BE49-F238E27FC236}">
                <a16:creationId xmlns:a16="http://schemas.microsoft.com/office/drawing/2014/main" id="{CB188730-D394-853A-35FA-A453CFEFE2B9}"/>
              </a:ext>
            </a:extLst>
          </p:cNvPr>
          <p:cNvSpPr>
            <a:spLocks noGrp="1" noRot="1" noChangeAspect="1" noChangeArrowheads="1" noTextEdit="1"/>
          </p:cNvSpPr>
          <p:nvPr>
            <p:ph type="sldImg"/>
          </p:nvPr>
        </p:nvSpPr>
        <p:spPr>
          <a:ln/>
        </p:spPr>
      </p:sp>
      <p:sp>
        <p:nvSpPr>
          <p:cNvPr id="103427" name="Rectangle 3">
            <a:extLst>
              <a:ext uri="{FF2B5EF4-FFF2-40B4-BE49-F238E27FC236}">
                <a16:creationId xmlns:a16="http://schemas.microsoft.com/office/drawing/2014/main" id="{769954A1-916F-71A8-47F8-87D7FDCB2383}"/>
              </a:ext>
            </a:extLst>
          </p:cNvPr>
          <p:cNvSpPr>
            <a:spLocks noGrp="1" noChangeArrowheads="1"/>
          </p:cNvSpPr>
          <p:nvPr>
            <p:ph type="body" idx="1"/>
          </p:nvPr>
        </p:nvSpPr>
        <p:spPr/>
        <p:txBody>
          <a:bodyPr/>
          <a:lstStyle/>
          <a:p>
            <a:endParaRPr lang="ja-JP" altLang="en-US"/>
          </a:p>
        </p:txBody>
      </p:sp>
    </p:spTree>
    <p:extLst>
      <p:ext uri="{BB962C8B-B14F-4D97-AF65-F5344CB8AC3E}">
        <p14:creationId xmlns:p14="http://schemas.microsoft.com/office/powerpoint/2010/main" val="333358103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C617A11-66CD-E511-82CC-4E6D95623AD5}"/>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EA232DA0-A3B8-0773-EB77-4F3C7372087B}"/>
              </a:ext>
            </a:extLst>
          </p:cNvPr>
          <p:cNvSpPr>
            <a:spLocks noGrp="1" noChangeArrowheads="1"/>
          </p:cNvSpPr>
          <p:nvPr>
            <p:ph type="dt" idx="1"/>
          </p:nvPr>
        </p:nvSpPr>
        <p:spPr>
          <a:ln/>
        </p:spPr>
        <p:txBody>
          <a:bodyPr/>
          <a:lstStyle/>
          <a:p>
            <a:fld id="{EA31E1B8-0E03-4B47-8886-9ECE4B08A8F5}" type="datetime1">
              <a:rPr lang="ja-JP" altLang="en-US"/>
              <a:pPr/>
              <a:t>2025/3/10</a:t>
            </a:fld>
            <a:endParaRPr lang="en-US" altLang="ja-JP"/>
          </a:p>
        </p:txBody>
      </p:sp>
      <p:sp>
        <p:nvSpPr>
          <p:cNvPr id="103426" name="Rectangle 2">
            <a:extLst>
              <a:ext uri="{FF2B5EF4-FFF2-40B4-BE49-F238E27FC236}">
                <a16:creationId xmlns:a16="http://schemas.microsoft.com/office/drawing/2014/main" id="{B7749CF6-9CB4-8F38-8379-77FF259EDB26}"/>
              </a:ext>
            </a:extLst>
          </p:cNvPr>
          <p:cNvSpPr>
            <a:spLocks noGrp="1" noRot="1" noChangeAspect="1" noChangeArrowheads="1" noTextEdit="1"/>
          </p:cNvSpPr>
          <p:nvPr>
            <p:ph type="sldImg"/>
          </p:nvPr>
        </p:nvSpPr>
        <p:spPr>
          <a:ln/>
        </p:spPr>
      </p:sp>
      <p:sp>
        <p:nvSpPr>
          <p:cNvPr id="103427" name="Rectangle 3">
            <a:extLst>
              <a:ext uri="{FF2B5EF4-FFF2-40B4-BE49-F238E27FC236}">
                <a16:creationId xmlns:a16="http://schemas.microsoft.com/office/drawing/2014/main" id="{6D91FB4C-A410-E3B8-F857-80784C36840F}"/>
              </a:ext>
            </a:extLst>
          </p:cNvPr>
          <p:cNvSpPr>
            <a:spLocks noGrp="1" noChangeArrowheads="1"/>
          </p:cNvSpPr>
          <p:nvPr>
            <p:ph type="body" idx="1"/>
          </p:nvPr>
        </p:nvSpPr>
        <p:spPr/>
        <p:txBody>
          <a:bodyPr/>
          <a:lstStyle/>
          <a:p>
            <a:endParaRPr lang="ja-JP" altLang="en-US"/>
          </a:p>
        </p:txBody>
      </p:sp>
    </p:spTree>
    <p:extLst>
      <p:ext uri="{BB962C8B-B14F-4D97-AF65-F5344CB8AC3E}">
        <p14:creationId xmlns:p14="http://schemas.microsoft.com/office/powerpoint/2010/main" val="415579105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C1C30E4-767E-8597-C95C-FE0A74BF250C}"/>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37256D9C-0104-CEC2-30F5-B3C898BCF097}"/>
              </a:ext>
            </a:extLst>
          </p:cNvPr>
          <p:cNvSpPr>
            <a:spLocks noGrp="1" noChangeArrowheads="1"/>
          </p:cNvSpPr>
          <p:nvPr>
            <p:ph type="dt" idx="1"/>
          </p:nvPr>
        </p:nvSpPr>
        <p:spPr>
          <a:ln/>
        </p:spPr>
        <p:txBody>
          <a:bodyPr/>
          <a:lstStyle/>
          <a:p>
            <a:fld id="{EA31E1B8-0E03-4B47-8886-9ECE4B08A8F5}" type="datetime1">
              <a:rPr lang="ja-JP" altLang="en-US"/>
              <a:pPr/>
              <a:t>2025/3/10</a:t>
            </a:fld>
            <a:endParaRPr lang="en-US" altLang="ja-JP"/>
          </a:p>
        </p:txBody>
      </p:sp>
      <p:sp>
        <p:nvSpPr>
          <p:cNvPr id="103426" name="Rectangle 2">
            <a:extLst>
              <a:ext uri="{FF2B5EF4-FFF2-40B4-BE49-F238E27FC236}">
                <a16:creationId xmlns:a16="http://schemas.microsoft.com/office/drawing/2014/main" id="{ED3C78E0-5597-FB87-67D2-9182E65BD196}"/>
              </a:ext>
            </a:extLst>
          </p:cNvPr>
          <p:cNvSpPr>
            <a:spLocks noGrp="1" noRot="1" noChangeAspect="1" noChangeArrowheads="1" noTextEdit="1"/>
          </p:cNvSpPr>
          <p:nvPr>
            <p:ph type="sldImg"/>
          </p:nvPr>
        </p:nvSpPr>
        <p:spPr>
          <a:ln/>
        </p:spPr>
      </p:sp>
      <p:sp>
        <p:nvSpPr>
          <p:cNvPr id="103427" name="Rectangle 3">
            <a:extLst>
              <a:ext uri="{FF2B5EF4-FFF2-40B4-BE49-F238E27FC236}">
                <a16:creationId xmlns:a16="http://schemas.microsoft.com/office/drawing/2014/main" id="{94E58D37-788A-39F8-7874-1D2FFBF9D120}"/>
              </a:ext>
            </a:extLst>
          </p:cNvPr>
          <p:cNvSpPr>
            <a:spLocks noGrp="1" noChangeArrowheads="1"/>
          </p:cNvSpPr>
          <p:nvPr>
            <p:ph type="body" idx="1"/>
          </p:nvPr>
        </p:nvSpPr>
        <p:spPr/>
        <p:txBody>
          <a:bodyPr/>
          <a:lstStyle/>
          <a:p>
            <a:endParaRPr lang="ja-JP" altLang="en-US"/>
          </a:p>
        </p:txBody>
      </p:sp>
    </p:spTree>
    <p:extLst>
      <p:ext uri="{BB962C8B-B14F-4D97-AF65-F5344CB8AC3E}">
        <p14:creationId xmlns:p14="http://schemas.microsoft.com/office/powerpoint/2010/main" val="115911549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8A7D0F55-AAC5-4997-A611-559D790733B4}"/>
              </a:ext>
            </a:extLst>
          </p:cNvPr>
          <p:cNvSpPr>
            <a:spLocks noGrp="1" noChangeArrowheads="1"/>
          </p:cNvSpPr>
          <p:nvPr>
            <p:ph type="dt" idx="1"/>
          </p:nvPr>
        </p:nvSpPr>
        <p:spPr>
          <a:ln/>
        </p:spPr>
        <p:txBody>
          <a:bodyPr/>
          <a:lstStyle/>
          <a:p>
            <a:fld id="{0D7DB3D6-E908-46C1-BA65-ED97BB2F8C2A}" type="datetime1">
              <a:rPr lang="ja-JP" altLang="en-US"/>
              <a:pPr/>
              <a:t>2025/3/10</a:t>
            </a:fld>
            <a:endParaRPr lang="en-US" altLang="ja-JP"/>
          </a:p>
        </p:txBody>
      </p:sp>
      <p:sp>
        <p:nvSpPr>
          <p:cNvPr id="95234" name="Rectangle 2">
            <a:extLst>
              <a:ext uri="{FF2B5EF4-FFF2-40B4-BE49-F238E27FC236}">
                <a16:creationId xmlns:a16="http://schemas.microsoft.com/office/drawing/2014/main" id="{65D8A4A5-4F78-4656-BF9F-8BAD2C4B196E}"/>
              </a:ext>
            </a:extLst>
          </p:cNvPr>
          <p:cNvSpPr>
            <a:spLocks noGrp="1" noRot="1" noChangeAspect="1" noChangeArrowheads="1" noTextEdit="1"/>
          </p:cNvSpPr>
          <p:nvPr>
            <p:ph type="sldImg"/>
          </p:nvPr>
        </p:nvSpPr>
        <p:spPr>
          <a:ln/>
        </p:spPr>
      </p:sp>
      <p:sp>
        <p:nvSpPr>
          <p:cNvPr id="95235" name="Rectangle 3">
            <a:extLst>
              <a:ext uri="{FF2B5EF4-FFF2-40B4-BE49-F238E27FC236}">
                <a16:creationId xmlns:a16="http://schemas.microsoft.com/office/drawing/2014/main" id="{9C97A573-7CBD-49FE-8EE4-41856E89AFCF}"/>
              </a:ext>
            </a:extLst>
          </p:cNvPr>
          <p:cNvSpPr>
            <a:spLocks noGrp="1" noChangeArrowheads="1"/>
          </p:cNvSpPr>
          <p:nvPr>
            <p:ph type="body" idx="1"/>
          </p:nvPr>
        </p:nvSpPr>
        <p:spPr/>
        <p:txBody>
          <a:bodyPr/>
          <a:lstStyle/>
          <a:p>
            <a:endParaRPr lang="ja-JP" altLang="en-US">
              <a:ea typeface="ＭＳ Ｐゴシック" panose="020B0600070205080204" pitchFamily="50" charset="-128"/>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55FF1D09-583D-4047-8FF6-7D384350A347}"/>
              </a:ext>
            </a:extLst>
          </p:cNvPr>
          <p:cNvSpPr>
            <a:spLocks noGrp="1" noChangeArrowheads="1"/>
          </p:cNvSpPr>
          <p:nvPr>
            <p:ph type="dt" idx="1"/>
          </p:nvPr>
        </p:nvSpPr>
        <p:spPr>
          <a:ln/>
        </p:spPr>
        <p:txBody>
          <a:bodyPr/>
          <a:lstStyle/>
          <a:p>
            <a:fld id="{C594C12D-2919-4E6D-B867-B62A809932B8}" type="datetime1">
              <a:rPr lang="ja-JP" altLang="en-US"/>
              <a:pPr/>
              <a:t>2025/3/10</a:t>
            </a:fld>
            <a:endParaRPr lang="en-US" altLang="ja-JP"/>
          </a:p>
        </p:txBody>
      </p:sp>
      <p:sp>
        <p:nvSpPr>
          <p:cNvPr id="91138" name="Rectangle 2">
            <a:extLst>
              <a:ext uri="{FF2B5EF4-FFF2-40B4-BE49-F238E27FC236}">
                <a16:creationId xmlns:a16="http://schemas.microsoft.com/office/drawing/2014/main" id="{24863480-B251-4860-A8A0-3C4EE8E2FCD4}"/>
              </a:ext>
            </a:extLst>
          </p:cNvPr>
          <p:cNvSpPr>
            <a:spLocks noGrp="1" noRot="1" noChangeAspect="1" noChangeArrowheads="1" noTextEdit="1"/>
          </p:cNvSpPr>
          <p:nvPr>
            <p:ph type="sldImg"/>
          </p:nvPr>
        </p:nvSpPr>
        <p:spPr>
          <a:ln/>
        </p:spPr>
      </p:sp>
      <p:sp>
        <p:nvSpPr>
          <p:cNvPr id="91139" name="Rectangle 3">
            <a:extLst>
              <a:ext uri="{FF2B5EF4-FFF2-40B4-BE49-F238E27FC236}">
                <a16:creationId xmlns:a16="http://schemas.microsoft.com/office/drawing/2014/main" id="{D2D269A5-AAFB-4F9C-AC0D-3F0DF7D66923}"/>
              </a:ext>
            </a:extLst>
          </p:cNvPr>
          <p:cNvSpPr>
            <a:spLocks noGrp="1" noChangeArrowheads="1"/>
          </p:cNvSpPr>
          <p:nvPr>
            <p:ph type="body" idx="1"/>
          </p:nvPr>
        </p:nvSpPr>
        <p:spPr/>
        <p:txBody>
          <a:bodyPr/>
          <a:lstStyle/>
          <a:p>
            <a:endParaRPr lang="ja-JP" altLang="en-US">
              <a:ea typeface="ＭＳ Ｐゴシック" panose="020B0600070205080204" pitchFamily="50" charset="-128"/>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8466" y="-8468"/>
            <a:ext cx="9169804" cy="6874935"/>
            <a:chOff x="-8466" y="-8468"/>
            <a:chExt cx="9169804" cy="6874935"/>
          </a:xfrm>
        </p:grpSpPr>
        <p:cxnSp>
          <p:nvCxnSpPr>
            <p:cNvPr id="17" name="Straight Connector 16"/>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9" name="Freeform 18"/>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0" name="Freeform 19"/>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1" name="Freeform 20"/>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21"/>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Freeform 22"/>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Freeform 23"/>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Freeform 24"/>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Freeform 27"/>
            <p:cNvSpPr/>
            <p:nvPr/>
          </p:nvSpPr>
          <p:spPr>
            <a:xfrm>
              <a:off x="-8466" y="-8468"/>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130595" y="2404534"/>
            <a:ext cx="5826719"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130595" y="4050834"/>
            <a:ext cx="5826719"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260EC8AF-99DB-4A8D-AACE-721B2C97DA1C}" type="datetime1">
              <a:rPr lang="ja-JP" altLang="en-US" smtClean="0"/>
              <a:pPr/>
              <a:t>2025/3/10</a:t>
            </a:fld>
            <a:endParaRPr lang="en-US" altLang="ja-JP"/>
          </a:p>
        </p:txBody>
      </p:sp>
      <p:sp>
        <p:nvSpPr>
          <p:cNvPr id="5" name="Footer Placeholder 4"/>
          <p:cNvSpPr>
            <a:spLocks noGrp="1"/>
          </p:cNvSpPr>
          <p:nvPr>
            <p:ph type="ftr" sz="quarter" idx="11"/>
          </p:nvPr>
        </p:nvSpPr>
        <p:spPr/>
        <p:txBody>
          <a:bodyPr/>
          <a:lstStyle/>
          <a:p>
            <a:endParaRPr lang="en-US" altLang="ja-JP"/>
          </a:p>
        </p:txBody>
      </p:sp>
      <p:sp>
        <p:nvSpPr>
          <p:cNvPr id="6" name="Slide Number Placeholder 5"/>
          <p:cNvSpPr>
            <a:spLocks noGrp="1"/>
          </p:cNvSpPr>
          <p:nvPr>
            <p:ph type="sldNum" sz="quarter" idx="12"/>
          </p:nvPr>
        </p:nvSpPr>
        <p:spPr/>
        <p:txBody>
          <a:bodyPr/>
          <a:lstStyle/>
          <a:p>
            <a:fld id="{0CAE41E5-CC79-4CD6-B648-4FFA835C4DF8}" type="slidenum">
              <a:rPr lang="ja-JP" altLang="en-US" smtClean="0"/>
              <a:pPr/>
              <a:t>‹#›</a:t>
            </a:fld>
            <a:endParaRPr lang="en-US" altLang="ja-JP"/>
          </a:p>
        </p:txBody>
      </p:sp>
    </p:spTree>
    <p:extLst>
      <p:ext uri="{BB962C8B-B14F-4D97-AF65-F5344CB8AC3E}">
        <p14:creationId xmlns:p14="http://schemas.microsoft.com/office/powerpoint/2010/main" val="41817820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09600" y="4470400"/>
            <a:ext cx="6347714"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D91812F-78C7-4AEF-9FA7-3E35C32FD621}" type="datetime1">
              <a:rPr lang="ja-JP" altLang="en-US" smtClean="0"/>
              <a:pPr/>
              <a:t>2025/3/10</a:t>
            </a:fld>
            <a:endParaRPr lang="en-US" altLang="ja-JP"/>
          </a:p>
        </p:txBody>
      </p:sp>
      <p:sp>
        <p:nvSpPr>
          <p:cNvPr id="5" name="Footer Placeholder 4"/>
          <p:cNvSpPr>
            <a:spLocks noGrp="1"/>
          </p:cNvSpPr>
          <p:nvPr>
            <p:ph type="ftr" sz="quarter" idx="11"/>
          </p:nvPr>
        </p:nvSpPr>
        <p:spPr/>
        <p:txBody>
          <a:bodyPr/>
          <a:lstStyle/>
          <a:p>
            <a:endParaRPr lang="en-US" altLang="ja-JP"/>
          </a:p>
        </p:txBody>
      </p:sp>
      <p:sp>
        <p:nvSpPr>
          <p:cNvPr id="6" name="Slide Number Placeholder 5"/>
          <p:cNvSpPr>
            <a:spLocks noGrp="1"/>
          </p:cNvSpPr>
          <p:nvPr>
            <p:ph type="sldNum" sz="quarter" idx="12"/>
          </p:nvPr>
        </p:nvSpPr>
        <p:spPr/>
        <p:txBody>
          <a:bodyPr/>
          <a:lstStyle/>
          <a:p>
            <a:fld id="{330BDFDB-3713-426E-BFE9-88F30D5A612A}" type="slidenum">
              <a:rPr lang="ja-JP" altLang="en-US" smtClean="0"/>
              <a:pPr/>
              <a:t>‹#›</a:t>
            </a:fld>
            <a:endParaRPr lang="en-US" altLang="ja-JP"/>
          </a:p>
        </p:txBody>
      </p:sp>
    </p:spTree>
    <p:extLst>
      <p:ext uri="{BB962C8B-B14F-4D97-AF65-F5344CB8AC3E}">
        <p14:creationId xmlns:p14="http://schemas.microsoft.com/office/powerpoint/2010/main" val="4201095263"/>
      </p:ext>
    </p:extLst>
  </p:cSld>
  <p:clrMapOvr>
    <a:masterClrMapping/>
  </p:clrMapOvr>
  <p:hf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101074" y="3632200"/>
            <a:ext cx="541980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09598" y="4470400"/>
            <a:ext cx="6347715"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D91812F-78C7-4AEF-9FA7-3E35C32FD621}" type="datetime1">
              <a:rPr lang="ja-JP" altLang="en-US" smtClean="0"/>
              <a:pPr/>
              <a:t>2025/3/10</a:t>
            </a:fld>
            <a:endParaRPr lang="en-US" altLang="ja-JP"/>
          </a:p>
        </p:txBody>
      </p:sp>
      <p:sp>
        <p:nvSpPr>
          <p:cNvPr id="5" name="Footer Placeholder 4"/>
          <p:cNvSpPr>
            <a:spLocks noGrp="1"/>
          </p:cNvSpPr>
          <p:nvPr>
            <p:ph type="ftr" sz="quarter" idx="11"/>
          </p:nvPr>
        </p:nvSpPr>
        <p:spPr/>
        <p:txBody>
          <a:bodyPr/>
          <a:lstStyle/>
          <a:p>
            <a:endParaRPr lang="en-US" altLang="ja-JP"/>
          </a:p>
        </p:txBody>
      </p:sp>
      <p:sp>
        <p:nvSpPr>
          <p:cNvPr id="6" name="Slide Number Placeholder 5"/>
          <p:cNvSpPr>
            <a:spLocks noGrp="1"/>
          </p:cNvSpPr>
          <p:nvPr>
            <p:ph type="sldNum" sz="quarter" idx="12"/>
          </p:nvPr>
        </p:nvSpPr>
        <p:spPr/>
        <p:txBody>
          <a:bodyPr/>
          <a:lstStyle/>
          <a:p>
            <a:fld id="{330BDFDB-3713-426E-BFE9-88F30D5A612A}" type="slidenum">
              <a:rPr lang="ja-JP" altLang="en-US" smtClean="0"/>
              <a:pPr/>
              <a:t>‹#›</a:t>
            </a:fld>
            <a:endParaRPr lang="en-US" altLang="ja-JP"/>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6454149"/>
      </p:ext>
    </p:extLst>
  </p:cSld>
  <p:clrMapOvr>
    <a:masterClrMapping/>
  </p:clrMapOvr>
  <p:hf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09598" y="1931988"/>
            <a:ext cx="6347715"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D91812F-78C7-4AEF-9FA7-3E35C32FD621}" type="datetime1">
              <a:rPr lang="ja-JP" altLang="en-US" smtClean="0"/>
              <a:pPr/>
              <a:t>2025/3/10</a:t>
            </a:fld>
            <a:endParaRPr lang="en-US" altLang="ja-JP"/>
          </a:p>
        </p:txBody>
      </p:sp>
      <p:sp>
        <p:nvSpPr>
          <p:cNvPr id="5" name="Footer Placeholder 4"/>
          <p:cNvSpPr>
            <a:spLocks noGrp="1"/>
          </p:cNvSpPr>
          <p:nvPr>
            <p:ph type="ftr" sz="quarter" idx="11"/>
          </p:nvPr>
        </p:nvSpPr>
        <p:spPr/>
        <p:txBody>
          <a:bodyPr/>
          <a:lstStyle/>
          <a:p>
            <a:endParaRPr lang="en-US" altLang="ja-JP"/>
          </a:p>
        </p:txBody>
      </p:sp>
      <p:sp>
        <p:nvSpPr>
          <p:cNvPr id="6" name="Slide Number Placeholder 5"/>
          <p:cNvSpPr>
            <a:spLocks noGrp="1"/>
          </p:cNvSpPr>
          <p:nvPr>
            <p:ph type="sldNum" sz="quarter" idx="12"/>
          </p:nvPr>
        </p:nvSpPr>
        <p:spPr/>
        <p:txBody>
          <a:bodyPr/>
          <a:lstStyle/>
          <a:p>
            <a:fld id="{330BDFDB-3713-426E-BFE9-88F30D5A612A}" type="slidenum">
              <a:rPr lang="ja-JP" altLang="en-US" smtClean="0"/>
              <a:pPr/>
              <a:t>‹#›</a:t>
            </a:fld>
            <a:endParaRPr lang="en-US" altLang="ja-JP"/>
          </a:p>
        </p:txBody>
      </p:sp>
    </p:spTree>
    <p:extLst>
      <p:ext uri="{BB962C8B-B14F-4D97-AF65-F5344CB8AC3E}">
        <p14:creationId xmlns:p14="http://schemas.microsoft.com/office/powerpoint/2010/main" val="3352446703"/>
      </p:ext>
    </p:extLst>
  </p:cSld>
  <p:clrMapOvr>
    <a:masterClrMapping/>
  </p:clrMapOvr>
  <p:hf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D91812F-78C7-4AEF-9FA7-3E35C32FD621}" type="datetime1">
              <a:rPr lang="ja-JP" altLang="en-US" smtClean="0"/>
              <a:pPr/>
              <a:t>2025/3/10</a:t>
            </a:fld>
            <a:endParaRPr lang="en-US" altLang="ja-JP"/>
          </a:p>
        </p:txBody>
      </p:sp>
      <p:sp>
        <p:nvSpPr>
          <p:cNvPr id="5" name="Footer Placeholder 4"/>
          <p:cNvSpPr>
            <a:spLocks noGrp="1"/>
          </p:cNvSpPr>
          <p:nvPr>
            <p:ph type="ftr" sz="quarter" idx="11"/>
          </p:nvPr>
        </p:nvSpPr>
        <p:spPr/>
        <p:txBody>
          <a:bodyPr/>
          <a:lstStyle/>
          <a:p>
            <a:endParaRPr lang="en-US" altLang="ja-JP"/>
          </a:p>
        </p:txBody>
      </p:sp>
      <p:sp>
        <p:nvSpPr>
          <p:cNvPr id="6" name="Slide Number Placeholder 5"/>
          <p:cNvSpPr>
            <a:spLocks noGrp="1"/>
          </p:cNvSpPr>
          <p:nvPr>
            <p:ph type="sldNum" sz="quarter" idx="12"/>
          </p:nvPr>
        </p:nvSpPr>
        <p:spPr/>
        <p:txBody>
          <a:bodyPr/>
          <a:lstStyle/>
          <a:p>
            <a:fld id="{330BDFDB-3713-426E-BFE9-88F30D5A612A}" type="slidenum">
              <a:rPr lang="ja-JP" altLang="en-US" smtClean="0"/>
              <a:pPr/>
              <a:t>‹#›</a:t>
            </a:fld>
            <a:endParaRPr lang="en-US" altLang="ja-JP"/>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327339323"/>
      </p:ext>
    </p:extLst>
  </p:cSld>
  <p:clrMapOvr>
    <a:masterClrMapping/>
  </p:clrMapOvr>
  <p:hf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15848" y="609600"/>
            <a:ext cx="6341465"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D91812F-78C7-4AEF-9FA7-3E35C32FD621}" type="datetime1">
              <a:rPr lang="ja-JP" altLang="en-US" smtClean="0"/>
              <a:pPr/>
              <a:t>2025/3/10</a:t>
            </a:fld>
            <a:endParaRPr lang="en-US" altLang="ja-JP"/>
          </a:p>
        </p:txBody>
      </p:sp>
      <p:sp>
        <p:nvSpPr>
          <p:cNvPr id="5" name="Footer Placeholder 4"/>
          <p:cNvSpPr>
            <a:spLocks noGrp="1"/>
          </p:cNvSpPr>
          <p:nvPr>
            <p:ph type="ftr" sz="quarter" idx="11"/>
          </p:nvPr>
        </p:nvSpPr>
        <p:spPr/>
        <p:txBody>
          <a:bodyPr/>
          <a:lstStyle/>
          <a:p>
            <a:endParaRPr lang="en-US" altLang="ja-JP"/>
          </a:p>
        </p:txBody>
      </p:sp>
      <p:sp>
        <p:nvSpPr>
          <p:cNvPr id="6" name="Slide Number Placeholder 5"/>
          <p:cNvSpPr>
            <a:spLocks noGrp="1"/>
          </p:cNvSpPr>
          <p:nvPr>
            <p:ph type="sldNum" sz="quarter" idx="12"/>
          </p:nvPr>
        </p:nvSpPr>
        <p:spPr/>
        <p:txBody>
          <a:bodyPr/>
          <a:lstStyle/>
          <a:p>
            <a:fld id="{330BDFDB-3713-426E-BFE9-88F30D5A612A}" type="slidenum">
              <a:rPr lang="ja-JP" altLang="en-US" smtClean="0"/>
              <a:pPr/>
              <a:t>‹#›</a:t>
            </a:fld>
            <a:endParaRPr lang="en-US" altLang="ja-JP"/>
          </a:p>
        </p:txBody>
      </p:sp>
    </p:spTree>
    <p:extLst>
      <p:ext uri="{BB962C8B-B14F-4D97-AF65-F5344CB8AC3E}">
        <p14:creationId xmlns:p14="http://schemas.microsoft.com/office/powerpoint/2010/main" val="4280878868"/>
      </p:ext>
    </p:extLst>
  </p:cSld>
  <p:clrMapOvr>
    <a:masterClrMapping/>
  </p:clrMapOvr>
  <p:hf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D3A3207-557C-436B-8AF2-EE7CB932099C}" type="datetime1">
              <a:rPr lang="ja-JP" altLang="en-US" smtClean="0"/>
              <a:pPr/>
              <a:t>2025/3/10</a:t>
            </a:fld>
            <a:endParaRPr lang="en-US" altLang="ja-JP"/>
          </a:p>
        </p:txBody>
      </p:sp>
      <p:sp>
        <p:nvSpPr>
          <p:cNvPr id="5" name="Footer Placeholder 4"/>
          <p:cNvSpPr>
            <a:spLocks noGrp="1"/>
          </p:cNvSpPr>
          <p:nvPr>
            <p:ph type="ftr" sz="quarter" idx="11"/>
          </p:nvPr>
        </p:nvSpPr>
        <p:spPr/>
        <p:txBody>
          <a:bodyPr/>
          <a:lstStyle/>
          <a:p>
            <a:endParaRPr lang="en-US" altLang="ja-JP"/>
          </a:p>
        </p:txBody>
      </p:sp>
      <p:sp>
        <p:nvSpPr>
          <p:cNvPr id="6" name="Slide Number Placeholder 5"/>
          <p:cNvSpPr>
            <a:spLocks noGrp="1"/>
          </p:cNvSpPr>
          <p:nvPr>
            <p:ph type="sldNum" sz="quarter" idx="12"/>
          </p:nvPr>
        </p:nvSpPr>
        <p:spPr/>
        <p:txBody>
          <a:bodyPr/>
          <a:lstStyle/>
          <a:p>
            <a:fld id="{7AB523FE-C1EB-4F0D-9471-E53E364B5913}" type="slidenum">
              <a:rPr lang="ja-JP" altLang="en-US" smtClean="0"/>
              <a:pPr/>
              <a:t>‹#›</a:t>
            </a:fld>
            <a:endParaRPr lang="en-US" altLang="ja-JP"/>
          </a:p>
        </p:txBody>
      </p:sp>
    </p:spTree>
    <p:extLst>
      <p:ext uri="{BB962C8B-B14F-4D97-AF65-F5344CB8AC3E}">
        <p14:creationId xmlns:p14="http://schemas.microsoft.com/office/powerpoint/2010/main" val="105089647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977312" y="609600"/>
            <a:ext cx="978812"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09599" y="609600"/>
            <a:ext cx="5195026" cy="525145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CC40550-A0A7-4CC5-AFB2-18D1E7238425}" type="datetime1">
              <a:rPr lang="ja-JP" altLang="en-US" smtClean="0"/>
              <a:pPr/>
              <a:t>2025/3/10</a:t>
            </a:fld>
            <a:endParaRPr lang="en-US" altLang="ja-JP"/>
          </a:p>
        </p:txBody>
      </p:sp>
      <p:sp>
        <p:nvSpPr>
          <p:cNvPr id="5" name="Footer Placeholder 4"/>
          <p:cNvSpPr>
            <a:spLocks noGrp="1"/>
          </p:cNvSpPr>
          <p:nvPr>
            <p:ph type="ftr" sz="quarter" idx="11"/>
          </p:nvPr>
        </p:nvSpPr>
        <p:spPr/>
        <p:txBody>
          <a:bodyPr/>
          <a:lstStyle/>
          <a:p>
            <a:endParaRPr lang="en-US" altLang="ja-JP"/>
          </a:p>
        </p:txBody>
      </p:sp>
      <p:sp>
        <p:nvSpPr>
          <p:cNvPr id="6" name="Slide Number Placeholder 5"/>
          <p:cNvSpPr>
            <a:spLocks noGrp="1"/>
          </p:cNvSpPr>
          <p:nvPr>
            <p:ph type="sldNum" sz="quarter" idx="12"/>
          </p:nvPr>
        </p:nvSpPr>
        <p:spPr/>
        <p:txBody>
          <a:bodyPr/>
          <a:lstStyle/>
          <a:p>
            <a:fld id="{47450A5D-BEC2-42DE-8F31-10A7100DB43F}" type="slidenum">
              <a:rPr lang="ja-JP" altLang="en-US" smtClean="0"/>
              <a:pPr/>
              <a:t>‹#›</a:t>
            </a:fld>
            <a:endParaRPr lang="en-US" altLang="ja-JP"/>
          </a:p>
        </p:txBody>
      </p:sp>
    </p:spTree>
    <p:extLst>
      <p:ext uri="{BB962C8B-B14F-4D97-AF65-F5344CB8AC3E}">
        <p14:creationId xmlns:p14="http://schemas.microsoft.com/office/powerpoint/2010/main" val="166532174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B825E6-6B1A-40A0-8416-2DC76BEAAC67}"/>
              </a:ext>
            </a:extLst>
          </p:cNvPr>
          <p:cNvSpPr>
            <a:spLocks noGrp="1"/>
          </p:cNvSpPr>
          <p:nvPr>
            <p:ph type="title"/>
          </p:nvPr>
        </p:nvSpPr>
        <p:spPr>
          <a:xfrm>
            <a:off x="457200" y="277813"/>
            <a:ext cx="8229600" cy="1139825"/>
          </a:xfrm>
        </p:spPr>
        <p:txBody>
          <a:bodyPr/>
          <a:lstStyle/>
          <a:p>
            <a:r>
              <a:rPr lang="en-US"/>
              <a:t>Click to edit Master title style</a:t>
            </a:r>
          </a:p>
        </p:txBody>
      </p:sp>
      <p:sp>
        <p:nvSpPr>
          <p:cNvPr id="3" name="Text Placeholder 2">
            <a:extLst>
              <a:ext uri="{FF2B5EF4-FFF2-40B4-BE49-F238E27FC236}">
                <a16:creationId xmlns:a16="http://schemas.microsoft.com/office/drawing/2014/main" id="{15EBE5CD-0149-4FD9-9A56-776ADDD11489}"/>
              </a:ext>
            </a:extLst>
          </p:cNvPr>
          <p:cNvSpPr>
            <a:spLocks noGrp="1"/>
          </p:cNvSpPr>
          <p:nvPr>
            <p:ph type="body" sz="half" idx="1"/>
          </p:nvPr>
        </p:nvSpPr>
        <p:spPr>
          <a:xfrm>
            <a:off x="457200" y="1600200"/>
            <a:ext cx="4038600" cy="45307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D015F65F-4D29-43BC-88F1-0ED438F38122}"/>
              </a:ext>
            </a:extLst>
          </p:cNvPr>
          <p:cNvSpPr>
            <a:spLocks noGrp="1"/>
          </p:cNvSpPr>
          <p:nvPr>
            <p:ph sz="half" idx="2"/>
          </p:nvPr>
        </p:nvSpPr>
        <p:spPr>
          <a:xfrm>
            <a:off x="4648200" y="1600200"/>
            <a:ext cx="4038600" cy="45307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76C3E5BD-3D15-4829-9378-1578D0CB6F69}"/>
              </a:ext>
            </a:extLst>
          </p:cNvPr>
          <p:cNvSpPr>
            <a:spLocks noGrp="1"/>
          </p:cNvSpPr>
          <p:nvPr>
            <p:ph type="dt" sz="half" idx="10"/>
          </p:nvPr>
        </p:nvSpPr>
        <p:spPr>
          <a:xfrm>
            <a:off x="457200" y="6248400"/>
            <a:ext cx="2133600" cy="457200"/>
          </a:xfrm>
        </p:spPr>
        <p:txBody>
          <a:bodyPr/>
          <a:lstStyle>
            <a:lvl1pPr>
              <a:defRPr/>
            </a:lvl1pPr>
          </a:lstStyle>
          <a:p>
            <a:fld id="{C6323D09-7111-4BFC-B3BD-6C2EFB7FCDC5}" type="datetime1">
              <a:rPr lang="ja-JP" altLang="en-US"/>
              <a:pPr/>
              <a:t>2025/3/10</a:t>
            </a:fld>
            <a:endParaRPr lang="en-US" altLang="ja-JP"/>
          </a:p>
        </p:txBody>
      </p:sp>
      <p:sp>
        <p:nvSpPr>
          <p:cNvPr id="6" name="Footer Placeholder 5">
            <a:extLst>
              <a:ext uri="{FF2B5EF4-FFF2-40B4-BE49-F238E27FC236}">
                <a16:creationId xmlns:a16="http://schemas.microsoft.com/office/drawing/2014/main" id="{11377145-CB86-48C3-BEE8-3C686F4DBF98}"/>
              </a:ext>
            </a:extLst>
          </p:cNvPr>
          <p:cNvSpPr>
            <a:spLocks noGrp="1"/>
          </p:cNvSpPr>
          <p:nvPr>
            <p:ph type="ftr" sz="quarter" idx="11"/>
          </p:nvPr>
        </p:nvSpPr>
        <p:spPr>
          <a:xfrm>
            <a:off x="3124200" y="6248400"/>
            <a:ext cx="2895600" cy="457200"/>
          </a:xfrm>
        </p:spPr>
        <p:txBody>
          <a:bodyPr/>
          <a:lstStyle>
            <a:lvl1pPr>
              <a:defRPr/>
            </a:lvl1pPr>
          </a:lstStyle>
          <a:p>
            <a:endParaRPr lang="en-US" altLang="ja-JP"/>
          </a:p>
        </p:txBody>
      </p:sp>
      <p:sp>
        <p:nvSpPr>
          <p:cNvPr id="7" name="Slide Number Placeholder 6">
            <a:extLst>
              <a:ext uri="{FF2B5EF4-FFF2-40B4-BE49-F238E27FC236}">
                <a16:creationId xmlns:a16="http://schemas.microsoft.com/office/drawing/2014/main" id="{7A1F3281-E493-4B16-8F35-F92DE939B2A7}"/>
              </a:ext>
            </a:extLst>
          </p:cNvPr>
          <p:cNvSpPr>
            <a:spLocks noGrp="1"/>
          </p:cNvSpPr>
          <p:nvPr>
            <p:ph type="sldNum" sz="quarter" idx="12"/>
          </p:nvPr>
        </p:nvSpPr>
        <p:spPr>
          <a:xfrm>
            <a:off x="6553200" y="6248400"/>
            <a:ext cx="2133600" cy="457200"/>
          </a:xfrm>
        </p:spPr>
        <p:txBody>
          <a:bodyPr/>
          <a:lstStyle>
            <a:lvl1pPr>
              <a:defRPr/>
            </a:lvl1pPr>
          </a:lstStyle>
          <a:p>
            <a:fld id="{5658912C-4460-489C-99AF-23BD9A223E94}" type="slidenum">
              <a:rPr lang="ja-JP" altLang="en-US"/>
              <a:pPr/>
              <a:t>‹#›</a:t>
            </a:fld>
            <a:endParaRPr lang="en-US" altLang="ja-JP"/>
          </a:p>
        </p:txBody>
      </p:sp>
    </p:spTree>
    <p:extLst>
      <p:ext uri="{BB962C8B-B14F-4D97-AF65-F5344CB8AC3E}">
        <p14:creationId xmlns:p14="http://schemas.microsoft.com/office/powerpoint/2010/main" val="357745200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xAndTwoObj">
  <p:cSld name="Title, Text, and 2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BFBD9F-FA50-419E-AA28-916C6D885087}"/>
              </a:ext>
            </a:extLst>
          </p:cNvPr>
          <p:cNvSpPr>
            <a:spLocks noGrp="1"/>
          </p:cNvSpPr>
          <p:nvPr>
            <p:ph type="title"/>
          </p:nvPr>
        </p:nvSpPr>
        <p:spPr>
          <a:xfrm>
            <a:off x="457200" y="277813"/>
            <a:ext cx="8229600" cy="1139825"/>
          </a:xfrm>
        </p:spPr>
        <p:txBody>
          <a:bodyPr/>
          <a:lstStyle/>
          <a:p>
            <a:r>
              <a:rPr lang="en-US"/>
              <a:t>Click to edit Master title style</a:t>
            </a:r>
          </a:p>
        </p:txBody>
      </p:sp>
      <p:sp>
        <p:nvSpPr>
          <p:cNvPr id="3" name="Text Placeholder 2">
            <a:extLst>
              <a:ext uri="{FF2B5EF4-FFF2-40B4-BE49-F238E27FC236}">
                <a16:creationId xmlns:a16="http://schemas.microsoft.com/office/drawing/2014/main" id="{ED7067B3-60D3-4178-AA88-1EED317CDA7E}"/>
              </a:ext>
            </a:extLst>
          </p:cNvPr>
          <p:cNvSpPr>
            <a:spLocks noGrp="1"/>
          </p:cNvSpPr>
          <p:nvPr>
            <p:ph type="body" sz="half" idx="1"/>
          </p:nvPr>
        </p:nvSpPr>
        <p:spPr>
          <a:xfrm>
            <a:off x="457200" y="1600200"/>
            <a:ext cx="4038600" cy="45307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2324208F-5038-4B6E-97A6-4325B85B18C6}"/>
              </a:ext>
            </a:extLst>
          </p:cNvPr>
          <p:cNvSpPr>
            <a:spLocks noGrp="1"/>
          </p:cNvSpPr>
          <p:nvPr>
            <p:ph sz="quarter" idx="2"/>
          </p:nvPr>
        </p:nvSpPr>
        <p:spPr>
          <a:xfrm>
            <a:off x="4648200" y="1600200"/>
            <a:ext cx="4038600" cy="21891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Content Placeholder 4">
            <a:extLst>
              <a:ext uri="{FF2B5EF4-FFF2-40B4-BE49-F238E27FC236}">
                <a16:creationId xmlns:a16="http://schemas.microsoft.com/office/drawing/2014/main" id="{8DE9720C-3E19-48EC-B136-550E15588494}"/>
              </a:ext>
            </a:extLst>
          </p:cNvPr>
          <p:cNvSpPr>
            <a:spLocks noGrp="1"/>
          </p:cNvSpPr>
          <p:nvPr>
            <p:ph sz="quarter" idx="3"/>
          </p:nvPr>
        </p:nvSpPr>
        <p:spPr>
          <a:xfrm>
            <a:off x="4648200" y="3941763"/>
            <a:ext cx="4038600" cy="21891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Date Placeholder 5">
            <a:extLst>
              <a:ext uri="{FF2B5EF4-FFF2-40B4-BE49-F238E27FC236}">
                <a16:creationId xmlns:a16="http://schemas.microsoft.com/office/drawing/2014/main" id="{7DE11695-FBD4-48B3-AE0B-B42539276882}"/>
              </a:ext>
            </a:extLst>
          </p:cNvPr>
          <p:cNvSpPr>
            <a:spLocks noGrp="1"/>
          </p:cNvSpPr>
          <p:nvPr>
            <p:ph type="dt" sz="half" idx="10"/>
          </p:nvPr>
        </p:nvSpPr>
        <p:spPr>
          <a:xfrm>
            <a:off x="457200" y="6248400"/>
            <a:ext cx="2133600" cy="457200"/>
          </a:xfrm>
        </p:spPr>
        <p:txBody>
          <a:bodyPr/>
          <a:lstStyle>
            <a:lvl1pPr>
              <a:defRPr/>
            </a:lvl1pPr>
          </a:lstStyle>
          <a:p>
            <a:fld id="{F319B30A-F1A4-4F94-902C-AD776D294E60}" type="datetime1">
              <a:rPr lang="ja-JP" altLang="en-US"/>
              <a:pPr/>
              <a:t>2025/3/10</a:t>
            </a:fld>
            <a:endParaRPr lang="en-US" altLang="ja-JP"/>
          </a:p>
        </p:txBody>
      </p:sp>
      <p:sp>
        <p:nvSpPr>
          <p:cNvPr id="7" name="Footer Placeholder 6">
            <a:extLst>
              <a:ext uri="{FF2B5EF4-FFF2-40B4-BE49-F238E27FC236}">
                <a16:creationId xmlns:a16="http://schemas.microsoft.com/office/drawing/2014/main" id="{B7E73AD1-165F-4E10-B75C-64C0232954FE}"/>
              </a:ext>
            </a:extLst>
          </p:cNvPr>
          <p:cNvSpPr>
            <a:spLocks noGrp="1"/>
          </p:cNvSpPr>
          <p:nvPr>
            <p:ph type="ftr" sz="quarter" idx="11"/>
          </p:nvPr>
        </p:nvSpPr>
        <p:spPr>
          <a:xfrm>
            <a:off x="3124200" y="6248400"/>
            <a:ext cx="2895600" cy="457200"/>
          </a:xfrm>
        </p:spPr>
        <p:txBody>
          <a:bodyPr/>
          <a:lstStyle>
            <a:lvl1pPr>
              <a:defRPr/>
            </a:lvl1pPr>
          </a:lstStyle>
          <a:p>
            <a:endParaRPr lang="en-US" altLang="ja-JP"/>
          </a:p>
        </p:txBody>
      </p:sp>
      <p:sp>
        <p:nvSpPr>
          <p:cNvPr id="8" name="Slide Number Placeholder 7">
            <a:extLst>
              <a:ext uri="{FF2B5EF4-FFF2-40B4-BE49-F238E27FC236}">
                <a16:creationId xmlns:a16="http://schemas.microsoft.com/office/drawing/2014/main" id="{6591D0EC-09E9-4E3A-9E0E-C999B194A56E}"/>
              </a:ext>
            </a:extLst>
          </p:cNvPr>
          <p:cNvSpPr>
            <a:spLocks noGrp="1"/>
          </p:cNvSpPr>
          <p:nvPr>
            <p:ph type="sldNum" sz="quarter" idx="12"/>
          </p:nvPr>
        </p:nvSpPr>
        <p:spPr>
          <a:xfrm>
            <a:off x="6553200" y="6248400"/>
            <a:ext cx="2133600" cy="457200"/>
          </a:xfrm>
        </p:spPr>
        <p:txBody>
          <a:bodyPr/>
          <a:lstStyle>
            <a:lvl1pPr>
              <a:defRPr/>
            </a:lvl1pPr>
          </a:lstStyle>
          <a:p>
            <a:fld id="{4A30836D-BC81-45A7-8504-18C371FE66E5}" type="slidenum">
              <a:rPr lang="ja-JP" altLang="en-US"/>
              <a:pPr/>
              <a:t>‹#›</a:t>
            </a:fld>
            <a:endParaRPr lang="en-US" altLang="ja-JP"/>
          </a:p>
        </p:txBody>
      </p:sp>
    </p:spTree>
    <p:extLst>
      <p:ext uri="{BB962C8B-B14F-4D97-AF65-F5344CB8AC3E}">
        <p14:creationId xmlns:p14="http://schemas.microsoft.com/office/powerpoint/2010/main" val="9703950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F4FB87F-456A-435D-B813-0589D1065B89}" type="datetime1">
              <a:rPr lang="ja-JP" altLang="en-US" smtClean="0"/>
              <a:pPr/>
              <a:t>2025/3/10</a:t>
            </a:fld>
            <a:endParaRPr lang="en-US" altLang="ja-JP"/>
          </a:p>
        </p:txBody>
      </p:sp>
      <p:sp>
        <p:nvSpPr>
          <p:cNvPr id="5" name="Footer Placeholder 4"/>
          <p:cNvSpPr>
            <a:spLocks noGrp="1"/>
          </p:cNvSpPr>
          <p:nvPr>
            <p:ph type="ftr" sz="quarter" idx="11"/>
          </p:nvPr>
        </p:nvSpPr>
        <p:spPr/>
        <p:txBody>
          <a:bodyPr/>
          <a:lstStyle/>
          <a:p>
            <a:endParaRPr lang="en-US" altLang="ja-JP"/>
          </a:p>
        </p:txBody>
      </p:sp>
      <p:sp>
        <p:nvSpPr>
          <p:cNvPr id="6" name="Slide Number Placeholder 5"/>
          <p:cNvSpPr>
            <a:spLocks noGrp="1"/>
          </p:cNvSpPr>
          <p:nvPr>
            <p:ph type="sldNum" sz="quarter" idx="12"/>
          </p:nvPr>
        </p:nvSpPr>
        <p:spPr/>
        <p:txBody>
          <a:bodyPr/>
          <a:lstStyle/>
          <a:p>
            <a:fld id="{1A465BDF-CF91-481E-A674-402FD13356DD}" type="slidenum">
              <a:rPr lang="ja-JP" altLang="en-US" smtClean="0"/>
              <a:pPr/>
              <a:t>‹#›</a:t>
            </a:fld>
            <a:endParaRPr lang="en-US" altLang="ja-JP"/>
          </a:p>
        </p:txBody>
      </p:sp>
    </p:spTree>
    <p:extLst>
      <p:ext uri="{BB962C8B-B14F-4D97-AF65-F5344CB8AC3E}">
        <p14:creationId xmlns:p14="http://schemas.microsoft.com/office/powerpoint/2010/main" val="14366344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09598" y="2700868"/>
            <a:ext cx="6347715"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09598" y="4527448"/>
            <a:ext cx="6347715"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40EB612-C359-471A-8712-1EB138595F69}" type="datetime1">
              <a:rPr lang="ja-JP" altLang="en-US" smtClean="0"/>
              <a:pPr/>
              <a:t>2025/3/10</a:t>
            </a:fld>
            <a:endParaRPr lang="en-US" altLang="ja-JP"/>
          </a:p>
        </p:txBody>
      </p:sp>
      <p:sp>
        <p:nvSpPr>
          <p:cNvPr id="5" name="Footer Placeholder 4"/>
          <p:cNvSpPr>
            <a:spLocks noGrp="1"/>
          </p:cNvSpPr>
          <p:nvPr>
            <p:ph type="ftr" sz="quarter" idx="11"/>
          </p:nvPr>
        </p:nvSpPr>
        <p:spPr/>
        <p:txBody>
          <a:bodyPr/>
          <a:lstStyle/>
          <a:p>
            <a:endParaRPr lang="en-US" altLang="ja-JP"/>
          </a:p>
        </p:txBody>
      </p:sp>
      <p:sp>
        <p:nvSpPr>
          <p:cNvPr id="6" name="Slide Number Placeholder 5"/>
          <p:cNvSpPr>
            <a:spLocks noGrp="1"/>
          </p:cNvSpPr>
          <p:nvPr>
            <p:ph type="sldNum" sz="quarter" idx="12"/>
          </p:nvPr>
        </p:nvSpPr>
        <p:spPr/>
        <p:txBody>
          <a:bodyPr/>
          <a:lstStyle/>
          <a:p>
            <a:fld id="{4D027450-5BD0-4FC0-8E04-59469B7681E6}" type="slidenum">
              <a:rPr lang="ja-JP" altLang="en-US" smtClean="0"/>
              <a:pPr/>
              <a:t>‹#›</a:t>
            </a:fld>
            <a:endParaRPr lang="en-US" altLang="ja-JP"/>
          </a:p>
        </p:txBody>
      </p:sp>
    </p:spTree>
    <p:extLst>
      <p:ext uri="{BB962C8B-B14F-4D97-AF65-F5344CB8AC3E}">
        <p14:creationId xmlns:p14="http://schemas.microsoft.com/office/powerpoint/2010/main" val="7549666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1320800"/>
          </a:xfrm>
        </p:spPr>
        <p:txBody>
          <a:bodyPr/>
          <a:lstStyle/>
          <a:p>
            <a:r>
              <a:rPr lang="en-US"/>
              <a:t>Click to edit Master title style</a:t>
            </a:r>
            <a:endParaRPr lang="en-US" dirty="0"/>
          </a:p>
        </p:txBody>
      </p:sp>
      <p:sp>
        <p:nvSpPr>
          <p:cNvPr id="3" name="Content Placeholder 2"/>
          <p:cNvSpPr>
            <a:spLocks noGrp="1"/>
          </p:cNvSpPr>
          <p:nvPr>
            <p:ph sz="half" idx="1"/>
          </p:nvPr>
        </p:nvSpPr>
        <p:spPr>
          <a:xfrm>
            <a:off x="609600" y="2160589"/>
            <a:ext cx="3088109" cy="3880772"/>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869204" y="2160590"/>
            <a:ext cx="3088110" cy="388077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F6100D67-720E-4C43-BD47-DE1096F8B3BB}" type="datetime1">
              <a:rPr lang="ja-JP" altLang="en-US" smtClean="0"/>
              <a:pPr/>
              <a:t>2025/3/10</a:t>
            </a:fld>
            <a:endParaRPr lang="en-US" altLang="ja-JP"/>
          </a:p>
        </p:txBody>
      </p:sp>
      <p:sp>
        <p:nvSpPr>
          <p:cNvPr id="6" name="Footer Placeholder 5"/>
          <p:cNvSpPr>
            <a:spLocks noGrp="1"/>
          </p:cNvSpPr>
          <p:nvPr>
            <p:ph type="ftr" sz="quarter" idx="11"/>
          </p:nvPr>
        </p:nvSpPr>
        <p:spPr/>
        <p:txBody>
          <a:bodyPr/>
          <a:lstStyle/>
          <a:p>
            <a:endParaRPr lang="en-US" altLang="ja-JP"/>
          </a:p>
        </p:txBody>
      </p:sp>
      <p:sp>
        <p:nvSpPr>
          <p:cNvPr id="7" name="Slide Number Placeholder 6"/>
          <p:cNvSpPr>
            <a:spLocks noGrp="1"/>
          </p:cNvSpPr>
          <p:nvPr>
            <p:ph type="sldNum" sz="quarter" idx="12"/>
          </p:nvPr>
        </p:nvSpPr>
        <p:spPr/>
        <p:txBody>
          <a:bodyPr/>
          <a:lstStyle/>
          <a:p>
            <a:fld id="{2D85065B-1B8D-4AAD-B123-5390551AB3B9}" type="slidenum">
              <a:rPr lang="ja-JP" altLang="en-US" smtClean="0"/>
              <a:pPr/>
              <a:t>‹#›</a:t>
            </a:fld>
            <a:endParaRPr lang="en-US" altLang="ja-JP"/>
          </a:p>
        </p:txBody>
      </p:sp>
    </p:spTree>
    <p:extLst>
      <p:ext uri="{BB962C8B-B14F-4D97-AF65-F5344CB8AC3E}">
        <p14:creationId xmlns:p14="http://schemas.microsoft.com/office/powerpoint/2010/main" val="16812391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3" cy="1320800"/>
          </a:xfrm>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09599"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599" y="2737246"/>
            <a:ext cx="3090672"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866640"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3866640" y="2737246"/>
            <a:ext cx="3090672"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D4BFE78C-BDEE-41A5-98B3-FA571A65532F}" type="datetime1">
              <a:rPr lang="ja-JP" altLang="en-US" smtClean="0"/>
              <a:pPr/>
              <a:t>2025/3/10</a:t>
            </a:fld>
            <a:endParaRPr lang="en-US" altLang="ja-JP"/>
          </a:p>
        </p:txBody>
      </p:sp>
      <p:sp>
        <p:nvSpPr>
          <p:cNvPr id="8" name="Footer Placeholder 7"/>
          <p:cNvSpPr>
            <a:spLocks noGrp="1"/>
          </p:cNvSpPr>
          <p:nvPr>
            <p:ph type="ftr" sz="quarter" idx="11"/>
          </p:nvPr>
        </p:nvSpPr>
        <p:spPr/>
        <p:txBody>
          <a:bodyPr/>
          <a:lstStyle/>
          <a:p>
            <a:endParaRPr lang="en-US" altLang="ja-JP"/>
          </a:p>
        </p:txBody>
      </p:sp>
      <p:sp>
        <p:nvSpPr>
          <p:cNvPr id="9" name="Slide Number Placeholder 8"/>
          <p:cNvSpPr>
            <a:spLocks noGrp="1"/>
          </p:cNvSpPr>
          <p:nvPr>
            <p:ph type="sldNum" sz="quarter" idx="12"/>
          </p:nvPr>
        </p:nvSpPr>
        <p:spPr/>
        <p:txBody>
          <a:bodyPr/>
          <a:lstStyle/>
          <a:p>
            <a:fld id="{4966CF3E-E36D-4229-AEAE-9D3A3629E17E}" type="slidenum">
              <a:rPr lang="ja-JP" altLang="en-US" smtClean="0"/>
              <a:pPr/>
              <a:t>‹#›</a:t>
            </a:fld>
            <a:endParaRPr lang="en-US" altLang="ja-JP"/>
          </a:p>
        </p:txBody>
      </p:sp>
    </p:spTree>
    <p:extLst>
      <p:ext uri="{BB962C8B-B14F-4D97-AF65-F5344CB8AC3E}">
        <p14:creationId xmlns:p14="http://schemas.microsoft.com/office/powerpoint/2010/main" val="6361433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4"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A4C52F5E-1C62-455E-AFAA-AC99C79FF5B7}" type="datetime1">
              <a:rPr lang="ja-JP" altLang="en-US" smtClean="0"/>
              <a:pPr/>
              <a:t>2025/3/10</a:t>
            </a:fld>
            <a:endParaRPr lang="en-US" altLang="ja-JP"/>
          </a:p>
        </p:txBody>
      </p:sp>
      <p:sp>
        <p:nvSpPr>
          <p:cNvPr id="4" name="Footer Placeholder 3"/>
          <p:cNvSpPr>
            <a:spLocks noGrp="1"/>
          </p:cNvSpPr>
          <p:nvPr>
            <p:ph type="ftr" sz="quarter" idx="11"/>
          </p:nvPr>
        </p:nvSpPr>
        <p:spPr/>
        <p:txBody>
          <a:bodyPr/>
          <a:lstStyle/>
          <a:p>
            <a:endParaRPr lang="en-US" altLang="ja-JP"/>
          </a:p>
        </p:txBody>
      </p:sp>
      <p:sp>
        <p:nvSpPr>
          <p:cNvPr id="5" name="Slide Number Placeholder 4"/>
          <p:cNvSpPr>
            <a:spLocks noGrp="1"/>
          </p:cNvSpPr>
          <p:nvPr>
            <p:ph type="sldNum" sz="quarter" idx="12"/>
          </p:nvPr>
        </p:nvSpPr>
        <p:spPr/>
        <p:txBody>
          <a:bodyPr/>
          <a:lstStyle/>
          <a:p>
            <a:fld id="{6A4737B1-FC3C-4B1D-A497-227D2929D718}" type="slidenum">
              <a:rPr lang="ja-JP" altLang="en-US" smtClean="0"/>
              <a:pPr/>
              <a:t>‹#›</a:t>
            </a:fld>
            <a:endParaRPr lang="en-US" altLang="ja-JP"/>
          </a:p>
        </p:txBody>
      </p:sp>
    </p:spTree>
    <p:extLst>
      <p:ext uri="{BB962C8B-B14F-4D97-AF65-F5344CB8AC3E}">
        <p14:creationId xmlns:p14="http://schemas.microsoft.com/office/powerpoint/2010/main" val="27700779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C56449C-FBD7-4136-9CED-782C8FCE2BFC}" type="datetime1">
              <a:rPr lang="ja-JP" altLang="en-US" smtClean="0"/>
              <a:pPr/>
              <a:t>2025/3/10</a:t>
            </a:fld>
            <a:endParaRPr lang="en-US" altLang="ja-JP"/>
          </a:p>
        </p:txBody>
      </p:sp>
      <p:sp>
        <p:nvSpPr>
          <p:cNvPr id="3" name="Footer Placeholder 2"/>
          <p:cNvSpPr>
            <a:spLocks noGrp="1"/>
          </p:cNvSpPr>
          <p:nvPr>
            <p:ph type="ftr" sz="quarter" idx="11"/>
          </p:nvPr>
        </p:nvSpPr>
        <p:spPr/>
        <p:txBody>
          <a:bodyPr/>
          <a:lstStyle/>
          <a:p>
            <a:endParaRPr lang="en-US" altLang="ja-JP"/>
          </a:p>
        </p:txBody>
      </p:sp>
      <p:sp>
        <p:nvSpPr>
          <p:cNvPr id="4" name="Slide Number Placeholder 3"/>
          <p:cNvSpPr>
            <a:spLocks noGrp="1"/>
          </p:cNvSpPr>
          <p:nvPr>
            <p:ph type="sldNum" sz="quarter" idx="12"/>
          </p:nvPr>
        </p:nvSpPr>
        <p:spPr/>
        <p:txBody>
          <a:bodyPr/>
          <a:lstStyle/>
          <a:p>
            <a:fld id="{DD061D20-AD12-4961-AEC3-1E1F2351D4AE}" type="slidenum">
              <a:rPr lang="ja-JP" altLang="en-US" smtClean="0"/>
              <a:pPr/>
              <a:t>‹#›</a:t>
            </a:fld>
            <a:endParaRPr lang="en-US" altLang="ja-JP"/>
          </a:p>
        </p:txBody>
      </p:sp>
    </p:spTree>
    <p:extLst>
      <p:ext uri="{BB962C8B-B14F-4D97-AF65-F5344CB8AC3E}">
        <p14:creationId xmlns:p14="http://schemas.microsoft.com/office/powerpoint/2010/main" val="14884668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599" y="1498604"/>
            <a:ext cx="2790182"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3571275" y="514925"/>
            <a:ext cx="3386037"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09599" y="2777069"/>
            <a:ext cx="2790182" cy="2584449"/>
          </a:xfrm>
        </p:spPr>
        <p:txBody>
          <a:bodyPr>
            <a:normAutofit/>
          </a:bodyPr>
          <a:lstStyle>
            <a:lvl1pPr marL="0" indent="0">
              <a:buNone/>
              <a:defRPr sz="14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E7AB86DA-C5DE-48E1-BC71-763744A64931}" type="datetime1">
              <a:rPr lang="ja-JP" altLang="en-US" smtClean="0"/>
              <a:pPr/>
              <a:t>2025/3/10</a:t>
            </a:fld>
            <a:endParaRPr lang="en-US" altLang="ja-JP"/>
          </a:p>
        </p:txBody>
      </p:sp>
      <p:sp>
        <p:nvSpPr>
          <p:cNvPr id="6" name="Footer Placeholder 5"/>
          <p:cNvSpPr>
            <a:spLocks noGrp="1"/>
          </p:cNvSpPr>
          <p:nvPr>
            <p:ph type="ftr" sz="quarter" idx="11"/>
          </p:nvPr>
        </p:nvSpPr>
        <p:spPr/>
        <p:txBody>
          <a:bodyPr/>
          <a:lstStyle/>
          <a:p>
            <a:endParaRPr lang="en-US" altLang="ja-JP"/>
          </a:p>
        </p:txBody>
      </p:sp>
      <p:sp>
        <p:nvSpPr>
          <p:cNvPr id="7" name="Slide Number Placeholder 6"/>
          <p:cNvSpPr>
            <a:spLocks noGrp="1"/>
          </p:cNvSpPr>
          <p:nvPr>
            <p:ph type="sldNum" sz="quarter" idx="12"/>
          </p:nvPr>
        </p:nvSpPr>
        <p:spPr/>
        <p:txBody>
          <a:bodyPr/>
          <a:lstStyle/>
          <a:p>
            <a:fld id="{B8D65783-4A7E-4CBF-AE20-191BE2F9C1F4}" type="slidenum">
              <a:rPr lang="ja-JP" altLang="en-US" smtClean="0"/>
              <a:pPr/>
              <a:t>‹#›</a:t>
            </a:fld>
            <a:endParaRPr lang="en-US" altLang="ja-JP"/>
          </a:p>
        </p:txBody>
      </p:sp>
    </p:spTree>
    <p:extLst>
      <p:ext uri="{BB962C8B-B14F-4D97-AF65-F5344CB8AC3E}">
        <p14:creationId xmlns:p14="http://schemas.microsoft.com/office/powerpoint/2010/main" val="11054660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599" y="4800600"/>
            <a:ext cx="6347714"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09599" y="609600"/>
            <a:ext cx="6347714"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09599" y="5367338"/>
            <a:ext cx="6347714"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9527B59-9496-41C4-A4D0-59881435D63B}" type="datetime1">
              <a:rPr lang="ja-JP" altLang="en-US" smtClean="0"/>
              <a:pPr/>
              <a:t>2025/3/10</a:t>
            </a:fld>
            <a:endParaRPr lang="en-US" altLang="ja-JP"/>
          </a:p>
        </p:txBody>
      </p:sp>
      <p:sp>
        <p:nvSpPr>
          <p:cNvPr id="6" name="Footer Placeholder 5"/>
          <p:cNvSpPr>
            <a:spLocks noGrp="1"/>
          </p:cNvSpPr>
          <p:nvPr>
            <p:ph type="ftr" sz="quarter" idx="11"/>
          </p:nvPr>
        </p:nvSpPr>
        <p:spPr/>
        <p:txBody>
          <a:bodyPr/>
          <a:lstStyle/>
          <a:p>
            <a:endParaRPr lang="en-US" altLang="ja-JP"/>
          </a:p>
        </p:txBody>
      </p:sp>
      <p:sp>
        <p:nvSpPr>
          <p:cNvPr id="7" name="Slide Number Placeholder 6"/>
          <p:cNvSpPr>
            <a:spLocks noGrp="1"/>
          </p:cNvSpPr>
          <p:nvPr>
            <p:ph type="sldNum" sz="quarter" idx="12"/>
          </p:nvPr>
        </p:nvSpPr>
        <p:spPr/>
        <p:txBody>
          <a:bodyPr/>
          <a:lstStyle/>
          <a:p>
            <a:fld id="{87295050-3507-47F5-BCA8-BB93AE18EEF4}" type="slidenum">
              <a:rPr lang="ja-JP" altLang="en-US" smtClean="0"/>
              <a:pPr/>
              <a:t>‹#›</a:t>
            </a:fld>
            <a:endParaRPr lang="en-US" altLang="ja-JP"/>
          </a:p>
        </p:txBody>
      </p:sp>
    </p:spTree>
    <p:extLst>
      <p:ext uri="{BB962C8B-B14F-4D97-AF65-F5344CB8AC3E}">
        <p14:creationId xmlns:p14="http://schemas.microsoft.com/office/powerpoint/2010/main" val="18533590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7" name="Group 16"/>
          <p:cNvGrpSpPr/>
          <p:nvPr/>
        </p:nvGrpSpPr>
        <p:grpSpPr>
          <a:xfrm>
            <a:off x="-8467" y="-8468"/>
            <a:ext cx="9169805" cy="6874935"/>
            <a:chOff x="-8467" y="-8468"/>
            <a:chExt cx="9169805" cy="6874935"/>
          </a:xfrm>
        </p:grpSpPr>
        <p:sp>
          <p:nvSpPr>
            <p:cNvPr id="7" name="Freeform 6"/>
            <p:cNvSpPr/>
            <p:nvPr/>
          </p:nvSpPr>
          <p:spPr>
            <a:xfrm>
              <a:off x="-8467" y="4013200"/>
              <a:ext cx="457200" cy="2853267"/>
            </a:xfrm>
            <a:custGeom>
              <a:avLst/>
              <a:gdLst/>
              <a:ahLst/>
              <a:cxnLst/>
              <a:rect l="l" t="t" r="r" b="b"/>
              <a:pathLst>
                <a:path w="457200" h="2853267">
                  <a:moveTo>
                    <a:pt x="0" y="0"/>
                  </a:moveTo>
                  <a:lnTo>
                    <a:pt x="457200" y="2853267"/>
                  </a:lnTo>
                  <a:lnTo>
                    <a:pt x="0" y="2844800"/>
                  </a:lnTo>
                  <a:cubicBezTo>
                    <a:pt x="2822" y="1905000"/>
                    <a:pt x="5645" y="965200"/>
                    <a:pt x="0" y="0"/>
                  </a:cubicBez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8" name="Straight Connector 7"/>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0" name="Freeform 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Freeform 1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1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Freeform 14"/>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Freeform 15"/>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09599" y="609600"/>
            <a:ext cx="6347713"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09599" y="2160590"/>
            <a:ext cx="6347714"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405258" y="6041363"/>
            <a:ext cx="684132"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4D91812F-78C7-4AEF-9FA7-3E35C32FD621}" type="datetime1">
              <a:rPr lang="ja-JP" altLang="en-US" smtClean="0"/>
              <a:pPr/>
              <a:t>2025/3/10</a:t>
            </a:fld>
            <a:endParaRPr lang="en-US" altLang="ja-JP"/>
          </a:p>
        </p:txBody>
      </p:sp>
      <p:sp>
        <p:nvSpPr>
          <p:cNvPr id="5" name="Footer Placeholder 4"/>
          <p:cNvSpPr>
            <a:spLocks noGrp="1"/>
          </p:cNvSpPr>
          <p:nvPr>
            <p:ph type="ftr" sz="quarter" idx="3"/>
          </p:nvPr>
        </p:nvSpPr>
        <p:spPr>
          <a:xfrm>
            <a:off x="609599" y="6041363"/>
            <a:ext cx="4622973"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ltLang="ja-JP"/>
          </a:p>
        </p:txBody>
      </p:sp>
      <p:sp>
        <p:nvSpPr>
          <p:cNvPr id="6" name="Slide Number Placeholder 5"/>
          <p:cNvSpPr>
            <a:spLocks noGrp="1"/>
          </p:cNvSpPr>
          <p:nvPr>
            <p:ph type="sldNum" sz="quarter" idx="4"/>
          </p:nvPr>
        </p:nvSpPr>
        <p:spPr>
          <a:xfrm>
            <a:off x="6444676" y="6041363"/>
            <a:ext cx="512638" cy="365125"/>
          </a:xfrm>
          <a:prstGeom prst="rect">
            <a:avLst/>
          </a:prstGeom>
        </p:spPr>
        <p:txBody>
          <a:bodyPr vert="horz" lIns="91440" tIns="45720" rIns="91440" bIns="45720" rtlCol="0" anchor="ctr"/>
          <a:lstStyle>
            <a:lvl1pPr algn="r">
              <a:defRPr sz="900">
                <a:solidFill>
                  <a:schemeClr val="accent1"/>
                </a:solidFill>
              </a:defRPr>
            </a:lvl1pPr>
          </a:lstStyle>
          <a:p>
            <a:fld id="{330BDFDB-3713-426E-BFE9-88F30D5A612A}" type="slidenum">
              <a:rPr lang="ja-JP" altLang="en-US" smtClean="0"/>
              <a:pPr/>
              <a:t>‹#›</a:t>
            </a:fld>
            <a:endParaRPr lang="en-US" altLang="ja-JP"/>
          </a:p>
        </p:txBody>
      </p:sp>
    </p:spTree>
    <p:extLst>
      <p:ext uri="{BB962C8B-B14F-4D97-AF65-F5344CB8AC3E}">
        <p14:creationId xmlns:p14="http://schemas.microsoft.com/office/powerpoint/2010/main" val="1100068573"/>
      </p:ext>
    </p:extLst>
  </p:cSld>
  <p:clrMap bg1="lt1" tx1="dk1" bg2="lt2" tx2="dk2" accent1="accent1" accent2="accent2" accent3="accent3" accent4="accent4" accent5="accent5" accent6="accent6" hlink="hlink" folHlink="folHlink"/>
  <p:sldLayoutIdLst>
    <p:sldLayoutId id="2147483915" r:id="rId1"/>
    <p:sldLayoutId id="2147483916" r:id="rId2"/>
    <p:sldLayoutId id="2147483917" r:id="rId3"/>
    <p:sldLayoutId id="2147483918" r:id="rId4"/>
    <p:sldLayoutId id="2147483919" r:id="rId5"/>
    <p:sldLayoutId id="2147483920" r:id="rId6"/>
    <p:sldLayoutId id="2147483921" r:id="rId7"/>
    <p:sldLayoutId id="2147483922" r:id="rId8"/>
    <p:sldLayoutId id="2147483923" r:id="rId9"/>
    <p:sldLayoutId id="2147483924" r:id="rId10"/>
    <p:sldLayoutId id="2147483925" r:id="rId11"/>
    <p:sldLayoutId id="2147483926" r:id="rId12"/>
    <p:sldLayoutId id="2147483927" r:id="rId13"/>
    <p:sldLayoutId id="2147483928" r:id="rId14"/>
    <p:sldLayoutId id="2147483929" r:id="rId15"/>
    <p:sldLayoutId id="2147483930" r:id="rId16"/>
    <p:sldLayoutId id="2147483931" r:id="rId17"/>
    <p:sldLayoutId id="2147483932" r:id="rId18"/>
  </p:sldLayoutIdLst>
  <p:hf hdr="0" ftr="0" dt="0"/>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17.xml"/></Relationships>
</file>

<file path=ppt/slides/_rels/slide11.xml.rels><?xml version="1.0" encoding="UTF-8" standalone="yes"?>
<Relationships xmlns="http://schemas.openxmlformats.org/package/2006/relationships"><Relationship Id="rId8" Type="http://schemas.openxmlformats.org/officeDocument/2006/relationships/image" Target="../media/image6.png"/><Relationship Id="rId13" Type="http://schemas.openxmlformats.org/officeDocument/2006/relationships/image" Target="../media/image10.jpg"/><Relationship Id="rId3" Type="http://schemas.openxmlformats.org/officeDocument/2006/relationships/hyperlink" Target="http://toranoko.com/" TargetMode="External"/><Relationship Id="rId7" Type="http://schemas.openxmlformats.org/officeDocument/2006/relationships/image" Target="../media/image5.png"/><Relationship Id="rId12" Type="http://schemas.openxmlformats.org/officeDocument/2006/relationships/image" Target="../media/image1.png"/><Relationship Id="rId2" Type="http://schemas.openxmlformats.org/officeDocument/2006/relationships/notesSlide" Target="../notesSlides/notesSlide11.xml"/><Relationship Id="rId16" Type="http://schemas.openxmlformats.org/officeDocument/2006/relationships/image" Target="../media/image13.svg"/><Relationship Id="rId1" Type="http://schemas.openxmlformats.org/officeDocument/2006/relationships/slideLayout" Target="../slideLayouts/slideLayout17.xml"/><Relationship Id="rId6" Type="http://schemas.openxmlformats.org/officeDocument/2006/relationships/image" Target="../media/image4.png"/><Relationship Id="rId11" Type="http://schemas.openxmlformats.org/officeDocument/2006/relationships/image" Target="../media/image9.jpg"/><Relationship Id="rId5" Type="http://schemas.openxmlformats.org/officeDocument/2006/relationships/image" Target="../media/image3.gif"/><Relationship Id="rId15" Type="http://schemas.openxmlformats.org/officeDocument/2006/relationships/image" Target="../media/image12.png"/><Relationship Id="rId10" Type="http://schemas.openxmlformats.org/officeDocument/2006/relationships/image" Target="../media/image8.svg"/><Relationship Id="rId4" Type="http://schemas.openxmlformats.org/officeDocument/2006/relationships/image" Target="../media/image2.png"/><Relationship Id="rId9" Type="http://schemas.openxmlformats.org/officeDocument/2006/relationships/image" Target="../media/image7.png"/><Relationship Id="rId14" Type="http://schemas.openxmlformats.org/officeDocument/2006/relationships/image" Target="../media/image11.png"/></Relationships>
</file>

<file path=ppt/slides/_rels/slide12.xml.rels><?xml version="1.0" encoding="UTF-8" standalone="yes"?>
<Relationships xmlns="http://schemas.openxmlformats.org/package/2006/relationships"><Relationship Id="rId3" Type="http://schemas.openxmlformats.org/officeDocument/2006/relationships/image" Target="../media/image10.jpg"/><Relationship Id="rId2" Type="http://schemas.openxmlformats.org/officeDocument/2006/relationships/notesSlide" Target="../notesSlides/notesSlide12.xml"/><Relationship Id="rId1" Type="http://schemas.openxmlformats.org/officeDocument/2006/relationships/slideLayout" Target="../slideLayouts/slideLayout18.xml"/></Relationships>
</file>

<file path=ppt/slides/_rels/slide13.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notesSlide" Target="../notesSlides/notesSlide13.xml"/><Relationship Id="rId1" Type="http://schemas.openxmlformats.org/officeDocument/2006/relationships/slideLayout" Target="../slideLayouts/slideLayout18.xml"/><Relationship Id="rId4" Type="http://schemas.openxmlformats.org/officeDocument/2006/relationships/image" Target="../media/image14.png"/></Relationships>
</file>

<file path=ppt/slides/_rels/slide14.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14.xml"/><Relationship Id="rId1" Type="http://schemas.openxmlformats.org/officeDocument/2006/relationships/slideLayout" Target="../slideLayouts/slideLayout18.xml"/><Relationship Id="rId4" Type="http://schemas.openxmlformats.org/officeDocument/2006/relationships/image" Target="../media/image2.png"/></Relationships>
</file>

<file path=ppt/slides/_rels/slide1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5.xml"/><Relationship Id="rId1" Type="http://schemas.openxmlformats.org/officeDocument/2006/relationships/slideLayout" Target="../slideLayouts/slideLayout18.xml"/></Relationships>
</file>

<file path=ppt/slides/_rels/slide2.xml.rels><?xml version="1.0" encoding="UTF-8" standalone="yes"?>
<Relationships xmlns="http://schemas.openxmlformats.org/package/2006/relationships"><Relationship Id="rId3" Type="http://schemas.openxmlformats.org/officeDocument/2006/relationships/hyperlink" Target="http://www.ans-solves.com/"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17.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17.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17.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061" name="Rectangle 13">
            <a:extLst>
              <a:ext uri="{FF2B5EF4-FFF2-40B4-BE49-F238E27FC236}">
                <a16:creationId xmlns:a16="http://schemas.microsoft.com/office/drawing/2014/main" id="{CD558E85-6D69-464D-A4C0-769C6EACD9FB}"/>
              </a:ext>
            </a:extLst>
          </p:cNvPr>
          <p:cNvSpPr>
            <a:spLocks noGrp="1" noChangeArrowheads="1"/>
          </p:cNvSpPr>
          <p:nvPr>
            <p:ph type="ctrTitle"/>
          </p:nvPr>
        </p:nvSpPr>
        <p:spPr/>
        <p:txBody>
          <a:bodyPr/>
          <a:lstStyle/>
          <a:p>
            <a:r>
              <a:rPr lang="ja-JP" altLang="en-US"/>
              <a:t>　</a:t>
            </a:r>
          </a:p>
        </p:txBody>
      </p:sp>
      <p:sp>
        <p:nvSpPr>
          <p:cNvPr id="2062" name="Rectangle 14">
            <a:extLst>
              <a:ext uri="{FF2B5EF4-FFF2-40B4-BE49-F238E27FC236}">
                <a16:creationId xmlns:a16="http://schemas.microsoft.com/office/drawing/2014/main" id="{3B471A31-CC2A-4BF9-A6E7-A5524BDC5A01}"/>
              </a:ext>
            </a:extLst>
          </p:cNvPr>
          <p:cNvSpPr>
            <a:spLocks noGrp="1" noChangeArrowheads="1"/>
          </p:cNvSpPr>
          <p:nvPr>
            <p:ph type="subTitle" idx="1"/>
          </p:nvPr>
        </p:nvSpPr>
        <p:spPr/>
        <p:txBody>
          <a:bodyPr/>
          <a:lstStyle/>
          <a:p>
            <a:pPr>
              <a:lnSpc>
                <a:spcPct val="80000"/>
              </a:lnSpc>
            </a:pPr>
            <a:r>
              <a:rPr lang="en-US" altLang="ja-JP" sz="3200" b="1" u="sng" dirty="0">
                <a:latin typeface="Bradley Hand ITC" panose="03070402050302030203" pitchFamily="66" charset="0"/>
                <a:cs typeface="Cavolini" panose="03000502040302020204" pitchFamily="66" charset="0"/>
              </a:rPr>
              <a:t>Company Profile</a:t>
            </a:r>
            <a:endParaRPr lang="ja-JP" altLang="en-US" sz="3200" b="1" u="sng" dirty="0">
              <a:latin typeface="Bradley Hand ITC" panose="03070402050302030203" pitchFamily="66" charset="0"/>
              <a:cs typeface="Cavolini" panose="03000502040302020204" pitchFamily="66" charset="0"/>
            </a:endParaRPr>
          </a:p>
          <a:p>
            <a:pPr>
              <a:lnSpc>
                <a:spcPct val="80000"/>
              </a:lnSpc>
            </a:pPr>
            <a:r>
              <a:rPr lang="en-US" altLang="ja-JP" sz="2600" b="1" u="sng" dirty="0">
                <a:latin typeface="Candara Light" panose="020E0502030303020204" pitchFamily="34" charset="0"/>
              </a:rPr>
              <a:t>ANS Solves Company Limited</a:t>
            </a:r>
          </a:p>
          <a:p>
            <a:pPr>
              <a:lnSpc>
                <a:spcPct val="80000"/>
              </a:lnSpc>
            </a:pPr>
            <a:endParaRPr lang="ja-JP" altLang="en-US" sz="2600" u="sng" dirty="0">
              <a:latin typeface="Estrangelo Edessa" pitchFamily="66" charset="0"/>
            </a:endParaRPr>
          </a:p>
          <a:p>
            <a:pPr>
              <a:lnSpc>
                <a:spcPct val="80000"/>
              </a:lnSpc>
            </a:pPr>
            <a:endParaRPr lang="ja-JP" altLang="en-US" sz="2600" dirty="0"/>
          </a:p>
          <a:p>
            <a:pPr>
              <a:lnSpc>
                <a:spcPct val="80000"/>
              </a:lnSpc>
            </a:pPr>
            <a:endParaRPr lang="ja-JP" altLang="en-US" sz="2600" dirty="0"/>
          </a:p>
        </p:txBody>
      </p:sp>
      <p:sp>
        <p:nvSpPr>
          <p:cNvPr id="6" name="Rectangle 6">
            <a:extLst>
              <a:ext uri="{FF2B5EF4-FFF2-40B4-BE49-F238E27FC236}">
                <a16:creationId xmlns:a16="http://schemas.microsoft.com/office/drawing/2014/main" id="{25A75060-E362-4DCC-8A5C-FA53D91FD842}"/>
              </a:ext>
            </a:extLst>
          </p:cNvPr>
          <p:cNvSpPr>
            <a:spLocks noGrp="1" noChangeArrowheads="1"/>
          </p:cNvSpPr>
          <p:nvPr>
            <p:ph type="sldNum" sz="quarter" idx="12"/>
          </p:nvPr>
        </p:nvSpPr>
        <p:spPr/>
        <p:txBody>
          <a:bodyPr/>
          <a:lstStyle/>
          <a:p>
            <a:fld id="{6BC7103B-9FDD-4916-A205-B7DD9E150B85}" type="slidenum">
              <a:rPr lang="ja-JP" altLang="en-US" smtClean="0"/>
              <a:pPr/>
              <a:t>1</a:t>
            </a:fld>
            <a:endParaRPr lang="en-US" altLang="ja-JP"/>
          </a:p>
        </p:txBody>
      </p:sp>
      <p:pic>
        <p:nvPicPr>
          <p:cNvPr id="2060" name="Picture 12">
            <a:extLst>
              <a:ext uri="{FF2B5EF4-FFF2-40B4-BE49-F238E27FC236}">
                <a16:creationId xmlns:a16="http://schemas.microsoft.com/office/drawing/2014/main" id="{CF795810-CA4D-41B4-AAD0-CB4FF4B1883F}"/>
              </a:ext>
            </a:extLst>
          </p:cNvPr>
          <p:cNvPicPr>
            <a:picLocks noChangeAspect="1" noChangeArrowheads="1"/>
          </p:cNvPicPr>
          <p:nvPr/>
        </p:nvPicPr>
        <p:blipFill>
          <a:blip r:embed="rId3">
            <a:lum bright="-46000"/>
            <a:extLst>
              <a:ext uri="{28A0092B-C50C-407E-A947-70E740481C1C}">
                <a14:useLocalDpi xmlns:a14="http://schemas.microsoft.com/office/drawing/2010/main" val="0"/>
              </a:ext>
            </a:extLst>
          </a:blip>
          <a:srcRect/>
          <a:stretch>
            <a:fillRect/>
          </a:stretch>
        </p:blipFill>
        <p:spPr bwMode="auto">
          <a:xfrm>
            <a:off x="0" y="6111875"/>
            <a:ext cx="1981200" cy="746125"/>
          </a:xfrm>
          <a:prstGeom prst="rect">
            <a:avLst/>
          </a:prstGeom>
          <a:noFill/>
          <a:extLst>
            <a:ext uri="{909E8E84-426E-40DD-AFC4-6F175D3DCCD1}">
              <a14:hiddenFill xmlns:a14="http://schemas.microsoft.com/office/drawing/2010/main">
                <a:solidFill>
                  <a:srgbClr val="FFFFFF"/>
                </a:solidFill>
              </a14:hiddenFill>
            </a:ext>
          </a:extLst>
        </p:spPr>
      </p:pic>
      <p:pic>
        <p:nvPicPr>
          <p:cNvPr id="2064" name="Picture 16">
            <a:extLst>
              <a:ext uri="{FF2B5EF4-FFF2-40B4-BE49-F238E27FC236}">
                <a16:creationId xmlns:a16="http://schemas.microsoft.com/office/drawing/2014/main" id="{FB11E0A2-361D-45BB-9F2C-D4B0A248E51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667000" y="2057400"/>
            <a:ext cx="3209925" cy="1209675"/>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384002" name="Rectangle 2">
            <a:extLst>
              <a:ext uri="{FF2B5EF4-FFF2-40B4-BE49-F238E27FC236}">
                <a16:creationId xmlns:a16="http://schemas.microsoft.com/office/drawing/2014/main" id="{9346EE4E-87C2-4F4A-8B8A-BD5B1541C1B9}"/>
              </a:ext>
            </a:extLst>
          </p:cNvPr>
          <p:cNvSpPr>
            <a:spLocks noGrp="1" noChangeArrowheads="1"/>
          </p:cNvSpPr>
          <p:nvPr>
            <p:ph type="title"/>
          </p:nvPr>
        </p:nvSpPr>
        <p:spPr>
          <a:xfrm>
            <a:off x="457200" y="277813"/>
            <a:ext cx="8229600" cy="941387"/>
          </a:xfrm>
        </p:spPr>
        <p:txBody>
          <a:bodyPr/>
          <a:lstStyle/>
          <a:p>
            <a:r>
              <a:rPr lang="en-US" altLang="ja-JP" sz="2800" b="1" u="sng">
                <a:latin typeface="Cataneo BT" pitchFamily="66" charset="0"/>
              </a:rPr>
              <a:t>Focus Industry</a:t>
            </a:r>
          </a:p>
        </p:txBody>
      </p:sp>
      <p:sp>
        <p:nvSpPr>
          <p:cNvPr id="384003" name="Rectangle 3">
            <a:extLst>
              <a:ext uri="{FF2B5EF4-FFF2-40B4-BE49-F238E27FC236}">
                <a16:creationId xmlns:a16="http://schemas.microsoft.com/office/drawing/2014/main" id="{9F755978-DE08-434F-8DEA-A1CCBC37AAC4}"/>
              </a:ext>
            </a:extLst>
          </p:cNvPr>
          <p:cNvSpPr>
            <a:spLocks noGrp="1" noChangeArrowheads="1"/>
          </p:cNvSpPr>
          <p:nvPr>
            <p:ph type="body" sz="half" idx="1"/>
          </p:nvPr>
        </p:nvSpPr>
        <p:spPr>
          <a:xfrm>
            <a:off x="381000" y="838200"/>
            <a:ext cx="8610600" cy="5181600"/>
          </a:xfrm>
          <a:gradFill>
            <a:gsLst>
              <a:gs pos="0">
                <a:srgbClr val="ABC1D9"/>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a:normAutofit fontScale="85000" lnSpcReduction="20000"/>
          </a:bodyPr>
          <a:lstStyle/>
          <a:p>
            <a:pPr>
              <a:lnSpc>
                <a:spcPct val="80000"/>
              </a:lnSpc>
            </a:pPr>
            <a:endParaRPr lang="en-US" altLang="ja-JP" sz="1400" b="1" dirty="0">
              <a:effectLst>
                <a:outerShdw blurRad="38100" dist="38100" dir="2700000" algn="tl">
                  <a:srgbClr val="C0C0C0"/>
                </a:outerShdw>
              </a:effectLst>
              <a:latin typeface="Georgia" panose="02040502050405020303" pitchFamily="18" charset="0"/>
              <a:ea typeface="BatangChe" panose="02030609000101010101" pitchFamily="49" charset="-127"/>
            </a:endParaRPr>
          </a:p>
          <a:p>
            <a:pPr>
              <a:lnSpc>
                <a:spcPct val="80000"/>
              </a:lnSpc>
            </a:pPr>
            <a:r>
              <a:rPr lang="en-US" altLang="ja-JP" sz="1400" b="1" dirty="0">
                <a:effectLst>
                  <a:outerShdw blurRad="38100" dist="38100" dir="2700000" algn="tl">
                    <a:srgbClr val="C0C0C0"/>
                  </a:outerShdw>
                </a:effectLst>
                <a:latin typeface="Georgia" panose="02040502050405020303" pitchFamily="18" charset="0"/>
                <a:ea typeface="BatangChe" panose="02030609000101010101" pitchFamily="49" charset="-127"/>
              </a:rPr>
              <a:t>Financial Sector</a:t>
            </a:r>
          </a:p>
          <a:p>
            <a:pPr lvl="1">
              <a:lnSpc>
                <a:spcPct val="80000"/>
              </a:lnSpc>
            </a:pPr>
            <a:r>
              <a:rPr lang="en-US" altLang="ja-JP" sz="1400" dirty="0">
                <a:effectLst>
                  <a:outerShdw blurRad="38100" dist="38100" dir="2700000" algn="tl">
                    <a:srgbClr val="C0C0C0"/>
                  </a:outerShdw>
                </a:effectLst>
                <a:latin typeface="Georgia" panose="02040502050405020303" pitchFamily="18" charset="0"/>
                <a:ea typeface="BatangChe" panose="02030609000101010101" pitchFamily="49" charset="-127"/>
              </a:rPr>
              <a:t>Securities and investment banking</a:t>
            </a:r>
          </a:p>
          <a:p>
            <a:pPr lvl="1">
              <a:lnSpc>
                <a:spcPct val="80000"/>
              </a:lnSpc>
            </a:pPr>
            <a:r>
              <a:rPr lang="en-US" altLang="ja-JP" sz="1400" dirty="0">
                <a:effectLst>
                  <a:outerShdw blurRad="38100" dist="38100" dir="2700000" algn="tl">
                    <a:srgbClr val="C0C0C0"/>
                  </a:outerShdw>
                </a:effectLst>
                <a:latin typeface="Georgia" panose="02040502050405020303" pitchFamily="18" charset="0"/>
                <a:ea typeface="BatangChe" panose="02030609000101010101" pitchFamily="49" charset="-127"/>
              </a:rPr>
              <a:t>Retail banking (especially web-based banking)</a:t>
            </a:r>
          </a:p>
          <a:p>
            <a:pPr lvl="1">
              <a:lnSpc>
                <a:spcPct val="80000"/>
              </a:lnSpc>
            </a:pPr>
            <a:r>
              <a:rPr lang="en-US" altLang="ja-JP" sz="1400" dirty="0">
                <a:effectLst>
                  <a:outerShdw blurRad="38100" dist="38100" dir="2700000" algn="tl">
                    <a:srgbClr val="C0C0C0"/>
                  </a:outerShdw>
                </a:effectLst>
                <a:latin typeface="Georgia" panose="02040502050405020303" pitchFamily="18" charset="0"/>
                <a:ea typeface="BatangChe" panose="02030609000101010101" pitchFamily="49" charset="-127"/>
              </a:rPr>
              <a:t>Buy-side firms including asset-management firms</a:t>
            </a:r>
          </a:p>
          <a:p>
            <a:pPr lvl="1">
              <a:lnSpc>
                <a:spcPct val="80000"/>
              </a:lnSpc>
            </a:pPr>
            <a:r>
              <a:rPr lang="en-US" altLang="ja-JP" sz="1400" dirty="0">
                <a:effectLst>
                  <a:outerShdw blurRad="38100" dist="38100" dir="2700000" algn="tl">
                    <a:srgbClr val="C0C0C0"/>
                  </a:outerShdw>
                </a:effectLst>
                <a:latin typeface="Georgia" panose="02040502050405020303" pitchFamily="18" charset="0"/>
                <a:ea typeface="BatangChe" panose="02030609000101010101" pitchFamily="49" charset="-127"/>
              </a:rPr>
              <a:t>Insurance sector</a:t>
            </a:r>
          </a:p>
          <a:p>
            <a:pPr lvl="1">
              <a:lnSpc>
                <a:spcPct val="80000"/>
              </a:lnSpc>
              <a:buFont typeface="Wingdings" panose="05000000000000000000" pitchFamily="2" charset="2"/>
              <a:buNone/>
            </a:pPr>
            <a:endParaRPr lang="en-US" altLang="ja-JP" sz="1400" dirty="0">
              <a:effectLst>
                <a:outerShdw blurRad="38100" dist="38100" dir="2700000" algn="tl">
                  <a:srgbClr val="C0C0C0"/>
                </a:outerShdw>
              </a:effectLst>
              <a:latin typeface="Georgia" panose="02040502050405020303" pitchFamily="18" charset="0"/>
            </a:endParaRPr>
          </a:p>
          <a:p>
            <a:pPr lvl="1">
              <a:lnSpc>
                <a:spcPct val="80000"/>
              </a:lnSpc>
              <a:buFont typeface="Wingdings" panose="05000000000000000000" pitchFamily="2" charset="2"/>
              <a:buNone/>
            </a:pPr>
            <a:r>
              <a:rPr lang="en-US" altLang="ja-JP" sz="1400" dirty="0">
                <a:effectLst>
                  <a:outerShdw blurRad="38100" dist="38100" dir="2700000" algn="tl">
                    <a:srgbClr val="C0C0C0"/>
                  </a:outerShdw>
                </a:effectLst>
                <a:latin typeface="Georgia" panose="02040502050405020303" pitchFamily="18" charset="0"/>
              </a:rPr>
              <a:t>Specific Areas:</a:t>
            </a:r>
          </a:p>
          <a:p>
            <a:pPr lvl="2">
              <a:lnSpc>
                <a:spcPct val="80000"/>
              </a:lnSpc>
            </a:pPr>
            <a:r>
              <a:rPr lang="en-US" altLang="ja-JP" sz="1400" b="1" dirty="0">
                <a:effectLst>
                  <a:outerShdw blurRad="38100" dist="38100" dir="2700000" algn="tl">
                    <a:srgbClr val="C0C0C0"/>
                  </a:outerShdw>
                </a:effectLst>
                <a:latin typeface="Georgia" panose="02040502050405020303" pitchFamily="18" charset="0"/>
              </a:rPr>
              <a:t>Investment Banking:</a:t>
            </a:r>
            <a:r>
              <a:rPr lang="en-US" altLang="ja-JP" sz="1400" dirty="0">
                <a:effectLst>
                  <a:outerShdw blurRad="38100" dist="38100" dir="2700000" algn="tl">
                    <a:srgbClr val="C0C0C0"/>
                  </a:outerShdw>
                </a:effectLst>
                <a:latin typeface="Georgia" panose="02040502050405020303" pitchFamily="18" charset="0"/>
              </a:rPr>
              <a:t> Equities Front, Middle and Back Office Systems</a:t>
            </a:r>
          </a:p>
          <a:p>
            <a:pPr lvl="2">
              <a:lnSpc>
                <a:spcPct val="80000"/>
              </a:lnSpc>
            </a:pPr>
            <a:r>
              <a:rPr lang="en-US" altLang="ja-JP" sz="1400" b="1" dirty="0">
                <a:effectLst>
                  <a:outerShdw blurRad="38100" dist="38100" dir="2700000" algn="tl">
                    <a:srgbClr val="C0C0C0"/>
                  </a:outerShdw>
                </a:effectLst>
                <a:latin typeface="Georgia" panose="02040502050405020303" pitchFamily="18" charset="0"/>
              </a:rPr>
              <a:t>Consumer Banking:</a:t>
            </a:r>
            <a:r>
              <a:rPr lang="en-US" altLang="ja-JP" sz="1400" dirty="0">
                <a:effectLst>
                  <a:outerShdw blurRad="38100" dist="38100" dir="2700000" algn="tl">
                    <a:srgbClr val="C0C0C0"/>
                  </a:outerShdw>
                </a:effectLst>
                <a:latin typeface="Georgia" panose="02040502050405020303" pitchFamily="18" charset="0"/>
              </a:rPr>
              <a:t> Internet Banking, ATM, POS, Telephone &amp; Branches</a:t>
            </a:r>
          </a:p>
          <a:p>
            <a:pPr lvl="2">
              <a:lnSpc>
                <a:spcPct val="80000"/>
              </a:lnSpc>
            </a:pPr>
            <a:r>
              <a:rPr lang="en-US" altLang="ja-JP" sz="1400" b="1" dirty="0">
                <a:effectLst>
                  <a:outerShdw blurRad="38100" dist="38100" dir="2700000" algn="tl">
                    <a:srgbClr val="C0C0C0"/>
                  </a:outerShdw>
                </a:effectLst>
                <a:latin typeface="Georgia" panose="02040502050405020303" pitchFamily="18" charset="0"/>
              </a:rPr>
              <a:t>Consultancy:</a:t>
            </a:r>
            <a:r>
              <a:rPr lang="en-US" altLang="ja-JP" sz="1400" dirty="0">
                <a:effectLst>
                  <a:outerShdw blurRad="38100" dist="38100" dir="2700000" algn="tl">
                    <a:srgbClr val="C0C0C0"/>
                  </a:outerShdw>
                </a:effectLst>
                <a:latin typeface="Georgia" panose="02040502050405020303" pitchFamily="18" charset="0"/>
              </a:rPr>
              <a:t> For small and medium sized firms and buy-side firms </a:t>
            </a:r>
          </a:p>
          <a:p>
            <a:pPr lvl="2">
              <a:lnSpc>
                <a:spcPct val="80000"/>
              </a:lnSpc>
            </a:pPr>
            <a:r>
              <a:rPr lang="en-US" altLang="ja-JP" sz="1400" b="1" dirty="0">
                <a:effectLst>
                  <a:outerShdw blurRad="38100" dist="38100" dir="2700000" algn="tl">
                    <a:srgbClr val="C0C0C0"/>
                  </a:outerShdw>
                </a:effectLst>
                <a:latin typeface="Georgia" panose="02040502050405020303" pitchFamily="18" charset="0"/>
              </a:rPr>
              <a:t>Retail Industry</a:t>
            </a:r>
            <a:r>
              <a:rPr lang="en-US" altLang="ja-JP" sz="1400" dirty="0">
                <a:effectLst>
                  <a:outerShdw blurRad="38100" dist="38100" dir="2700000" algn="tl">
                    <a:srgbClr val="C0C0C0"/>
                  </a:outerShdw>
                </a:effectLst>
                <a:latin typeface="Georgia" panose="02040502050405020303" pitchFamily="18" charset="0"/>
              </a:rPr>
              <a:t>: MIS</a:t>
            </a:r>
            <a:r>
              <a:rPr lang="ja-JP" altLang="en-US" sz="1400" dirty="0">
                <a:effectLst>
                  <a:outerShdw blurRad="38100" dist="38100" dir="2700000" algn="tl">
                    <a:srgbClr val="C0C0C0"/>
                  </a:outerShdw>
                </a:effectLst>
                <a:latin typeface="Georgia" panose="02040502050405020303" pitchFamily="18" charset="0"/>
              </a:rPr>
              <a:t>　</a:t>
            </a:r>
            <a:r>
              <a:rPr lang="en-US" altLang="ja-JP" sz="1400" dirty="0">
                <a:effectLst>
                  <a:outerShdw blurRad="38100" dist="38100" dir="2700000" algn="tl">
                    <a:srgbClr val="C0C0C0"/>
                  </a:outerShdw>
                </a:effectLst>
                <a:latin typeface="Georgia" panose="02040502050405020303" pitchFamily="18" charset="0"/>
              </a:rPr>
              <a:t>Systems</a:t>
            </a:r>
          </a:p>
          <a:p>
            <a:pPr lvl="2">
              <a:lnSpc>
                <a:spcPct val="80000"/>
              </a:lnSpc>
            </a:pPr>
            <a:r>
              <a:rPr lang="en-US" altLang="ja-JP" sz="1400" b="1" dirty="0">
                <a:effectLst>
                  <a:outerShdw blurRad="38100" dist="38100" dir="2700000" algn="tl">
                    <a:srgbClr val="C0C0C0"/>
                  </a:outerShdw>
                </a:effectLst>
                <a:latin typeface="Georgia" panose="02040502050405020303" pitchFamily="18" charset="0"/>
              </a:rPr>
              <a:t>Automotive Industry</a:t>
            </a:r>
            <a:r>
              <a:rPr lang="en-US" altLang="ja-JP" sz="1400" dirty="0">
                <a:effectLst>
                  <a:outerShdw blurRad="38100" dist="38100" dir="2700000" algn="tl">
                    <a:srgbClr val="C0C0C0"/>
                  </a:outerShdw>
                </a:effectLst>
                <a:latin typeface="Georgia" panose="02040502050405020303" pitchFamily="18" charset="0"/>
              </a:rPr>
              <a:t>: Inventory Management, Payroll etc.</a:t>
            </a:r>
          </a:p>
          <a:p>
            <a:pPr lvl="2">
              <a:lnSpc>
                <a:spcPct val="80000"/>
              </a:lnSpc>
            </a:pPr>
            <a:r>
              <a:rPr lang="en-US" altLang="ja-JP" sz="1400" b="1" dirty="0">
                <a:effectLst>
                  <a:outerShdw blurRad="38100" dist="38100" dir="2700000" algn="tl">
                    <a:srgbClr val="C0C0C0"/>
                  </a:outerShdw>
                </a:effectLst>
                <a:latin typeface="Georgia" panose="02040502050405020303" pitchFamily="18" charset="0"/>
              </a:rPr>
              <a:t>Insurance Industry</a:t>
            </a:r>
            <a:r>
              <a:rPr lang="en-US" altLang="ja-JP" sz="1400" dirty="0">
                <a:effectLst>
                  <a:outerShdw blurRad="38100" dist="38100" dir="2700000" algn="tl">
                    <a:srgbClr val="C0C0C0"/>
                  </a:outerShdw>
                </a:effectLst>
                <a:latin typeface="Georgia" panose="02040502050405020303" pitchFamily="18" charset="0"/>
              </a:rPr>
              <a:t>: ETL, Analytics System for Sales and Affinity Marketing</a:t>
            </a:r>
          </a:p>
          <a:p>
            <a:pPr>
              <a:lnSpc>
                <a:spcPct val="80000"/>
              </a:lnSpc>
            </a:pPr>
            <a:endParaRPr lang="en-US" altLang="ja-JP" sz="1400" dirty="0">
              <a:effectLst>
                <a:outerShdw blurRad="38100" dist="38100" dir="2700000" algn="tl">
                  <a:srgbClr val="C0C0C0"/>
                </a:outerShdw>
              </a:effectLst>
              <a:latin typeface="Georgia" panose="02040502050405020303" pitchFamily="18" charset="0"/>
              <a:ea typeface="BatangChe" panose="02030609000101010101" pitchFamily="49" charset="-127"/>
            </a:endParaRPr>
          </a:p>
          <a:p>
            <a:pPr>
              <a:lnSpc>
                <a:spcPct val="80000"/>
              </a:lnSpc>
            </a:pPr>
            <a:r>
              <a:rPr lang="en-US" altLang="ja-JP" sz="1400" b="1" dirty="0">
                <a:effectLst>
                  <a:outerShdw blurRad="38100" dist="38100" dir="2700000" algn="tl">
                    <a:srgbClr val="C0C0C0"/>
                  </a:outerShdw>
                </a:effectLst>
                <a:latin typeface="Georgia" panose="02040502050405020303" pitchFamily="18" charset="0"/>
              </a:rPr>
              <a:t>Pharmaceutical and Research Sector</a:t>
            </a:r>
          </a:p>
          <a:p>
            <a:pPr lvl="1">
              <a:lnSpc>
                <a:spcPct val="80000"/>
              </a:lnSpc>
            </a:pPr>
            <a:r>
              <a:rPr lang="en-US" altLang="ja-JP" sz="1400" dirty="0">
                <a:effectLst>
                  <a:outerShdw blurRad="38100" dist="38100" dir="2700000" algn="tl">
                    <a:srgbClr val="C0C0C0"/>
                  </a:outerShdw>
                </a:effectLst>
                <a:latin typeface="Georgia" panose="02040502050405020303" pitchFamily="18" charset="0"/>
              </a:rPr>
              <a:t>Data Analytics </a:t>
            </a:r>
          </a:p>
          <a:p>
            <a:pPr lvl="1">
              <a:lnSpc>
                <a:spcPct val="80000"/>
              </a:lnSpc>
            </a:pPr>
            <a:r>
              <a:rPr lang="en-US" altLang="ja-JP" sz="1400" dirty="0">
                <a:effectLst>
                  <a:outerShdw blurRad="38100" dist="38100" dir="2700000" algn="tl">
                    <a:srgbClr val="C0C0C0"/>
                  </a:outerShdw>
                </a:effectLst>
                <a:latin typeface="Georgia" panose="02040502050405020303" pitchFamily="18" charset="0"/>
              </a:rPr>
              <a:t>Extract, Transform and Load Systems</a:t>
            </a:r>
          </a:p>
          <a:p>
            <a:pPr lvl="1">
              <a:lnSpc>
                <a:spcPct val="80000"/>
              </a:lnSpc>
              <a:buFont typeface="Wingdings" panose="05000000000000000000" pitchFamily="2" charset="2"/>
              <a:buNone/>
            </a:pPr>
            <a:endParaRPr lang="en-US" altLang="ja-JP" sz="1400" dirty="0">
              <a:effectLst>
                <a:outerShdw blurRad="38100" dist="38100" dir="2700000" algn="tl">
                  <a:srgbClr val="C0C0C0"/>
                </a:outerShdw>
              </a:effectLst>
              <a:latin typeface="Georgia" panose="02040502050405020303" pitchFamily="18" charset="0"/>
            </a:endParaRPr>
          </a:p>
          <a:p>
            <a:pPr>
              <a:lnSpc>
                <a:spcPct val="80000"/>
              </a:lnSpc>
            </a:pPr>
            <a:r>
              <a:rPr lang="en-US" altLang="ja-JP" sz="1400" dirty="0">
                <a:effectLst>
                  <a:outerShdw blurRad="38100" dist="38100" dir="2700000" algn="tl">
                    <a:srgbClr val="C0C0C0"/>
                  </a:outerShdw>
                </a:effectLst>
                <a:latin typeface="Georgia" panose="02040502050405020303" pitchFamily="18" charset="0"/>
              </a:rPr>
              <a:t>Technology, Consulting</a:t>
            </a:r>
          </a:p>
          <a:p>
            <a:pPr lvl="1">
              <a:lnSpc>
                <a:spcPct val="80000"/>
              </a:lnSpc>
            </a:pPr>
            <a:r>
              <a:rPr lang="en-US" altLang="ja-JP" sz="1400" dirty="0">
                <a:effectLst>
                  <a:outerShdw blurRad="38100" dist="38100" dir="2700000" algn="tl">
                    <a:srgbClr val="C0C0C0"/>
                  </a:outerShdw>
                </a:effectLst>
                <a:latin typeface="Georgia" panose="02040502050405020303" pitchFamily="18" charset="0"/>
              </a:rPr>
              <a:t>System Integration and Project Management</a:t>
            </a:r>
          </a:p>
          <a:p>
            <a:pPr>
              <a:lnSpc>
                <a:spcPct val="80000"/>
              </a:lnSpc>
              <a:buFont typeface="Wingdings" panose="05000000000000000000" pitchFamily="2" charset="2"/>
              <a:buNone/>
            </a:pPr>
            <a:endParaRPr lang="en-US" altLang="ja-JP" sz="1400" dirty="0">
              <a:effectLst>
                <a:outerShdw blurRad="38100" dist="38100" dir="2700000" algn="tl">
                  <a:srgbClr val="C0C0C0"/>
                </a:outerShdw>
              </a:effectLst>
              <a:latin typeface="Georgia" panose="02040502050405020303" pitchFamily="18" charset="0"/>
            </a:endParaRPr>
          </a:p>
          <a:p>
            <a:pPr>
              <a:lnSpc>
                <a:spcPct val="80000"/>
              </a:lnSpc>
              <a:buFont typeface="Wingdings" panose="05000000000000000000" pitchFamily="2" charset="2"/>
              <a:buNone/>
            </a:pPr>
            <a:endParaRPr lang="en-US" altLang="ja-JP" sz="1400" dirty="0">
              <a:latin typeface="Bookman Old Style" panose="02050604050505020204" pitchFamily="18" charset="0"/>
            </a:endParaRPr>
          </a:p>
          <a:p>
            <a:pPr>
              <a:lnSpc>
                <a:spcPct val="80000"/>
              </a:lnSpc>
              <a:buFont typeface="Wingdings" panose="05000000000000000000" pitchFamily="2" charset="2"/>
              <a:buNone/>
            </a:pPr>
            <a:endParaRPr lang="en-US" altLang="ja-JP" sz="1400" dirty="0">
              <a:latin typeface="Bookman Old Style" panose="02050604050505020204" pitchFamily="18" charset="0"/>
            </a:endParaRPr>
          </a:p>
        </p:txBody>
      </p:sp>
      <p:pic>
        <p:nvPicPr>
          <p:cNvPr id="384004" name="Picture 4">
            <a:extLst>
              <a:ext uri="{FF2B5EF4-FFF2-40B4-BE49-F238E27FC236}">
                <a16:creationId xmlns:a16="http://schemas.microsoft.com/office/drawing/2014/main" id="{58D54AC3-889F-41F8-8965-1A4D9F0C47E5}"/>
              </a:ext>
            </a:extLst>
          </p:cNvPr>
          <p:cNvPicPr>
            <a:picLocks noGrp="1" noChangeAspect="1" noChangeArrowheads="1"/>
          </p:cNvPicPr>
          <p:nvPr>
            <p:ph sz="half" idx="2"/>
          </p:nvPr>
        </p:nvPicPr>
        <p:blipFill>
          <a:blip r:embed="rId3">
            <a:lum bright="-46000"/>
            <a:extLst>
              <a:ext uri="{28A0092B-C50C-407E-A947-70E740481C1C}">
                <a14:useLocalDpi xmlns:a14="http://schemas.microsoft.com/office/drawing/2010/main" val="0"/>
              </a:ext>
            </a:extLst>
          </a:blip>
          <a:srcRect/>
          <a:stretch>
            <a:fillRect/>
          </a:stretch>
        </p:blipFill>
        <p:spPr>
          <a:xfrm>
            <a:off x="0" y="6111875"/>
            <a:ext cx="1981200" cy="746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5" name="Slide Number Placeholder 6">
            <a:extLst>
              <a:ext uri="{FF2B5EF4-FFF2-40B4-BE49-F238E27FC236}">
                <a16:creationId xmlns:a16="http://schemas.microsoft.com/office/drawing/2014/main" id="{45F3DAEA-68DC-484A-A941-F4961C14E6AB}"/>
              </a:ext>
            </a:extLst>
          </p:cNvPr>
          <p:cNvSpPr>
            <a:spLocks noGrp="1"/>
          </p:cNvSpPr>
          <p:nvPr>
            <p:ph type="sldNum" sz="quarter" idx="12"/>
          </p:nvPr>
        </p:nvSpPr>
        <p:spPr/>
        <p:txBody>
          <a:bodyPr/>
          <a:lstStyle/>
          <a:p>
            <a:fld id="{AD6891AB-1E90-4D76-AA75-05956AAE65D9}" type="slidenum">
              <a:rPr lang="ja-JP" altLang="en-US"/>
              <a:pPr/>
              <a:t>10</a:t>
            </a:fld>
            <a:endParaRPr lang="en-US" altLang="ja-JP"/>
          </a:p>
        </p:txBody>
      </p:sp>
    </p:spTree>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Rectangle 2">
            <a:extLst>
              <a:ext uri="{FF2B5EF4-FFF2-40B4-BE49-F238E27FC236}">
                <a16:creationId xmlns:a16="http://schemas.microsoft.com/office/drawing/2014/main" id="{F8F438B8-DE0B-4526-9680-EF1E399A3AB5}"/>
              </a:ext>
            </a:extLst>
          </p:cNvPr>
          <p:cNvSpPr>
            <a:spLocks noGrp="1" noChangeArrowheads="1"/>
          </p:cNvSpPr>
          <p:nvPr>
            <p:ph type="title"/>
          </p:nvPr>
        </p:nvSpPr>
        <p:spPr>
          <a:xfrm>
            <a:off x="275253" y="90951"/>
            <a:ext cx="8229600" cy="472837"/>
          </a:xfrm>
        </p:spPr>
        <p:txBody>
          <a:bodyPr>
            <a:normAutofit fontScale="90000"/>
          </a:bodyPr>
          <a:lstStyle/>
          <a:p>
            <a:r>
              <a:rPr lang="en-US" altLang="ja-JP" sz="2800" b="1" u="sng" dirty="0">
                <a:latin typeface="Cataneo BT" pitchFamily="66" charset="0"/>
              </a:rPr>
              <a:t>Major Clients</a:t>
            </a:r>
          </a:p>
        </p:txBody>
      </p:sp>
      <p:sp>
        <p:nvSpPr>
          <p:cNvPr id="96259" name="Rectangle 3">
            <a:extLst>
              <a:ext uri="{FF2B5EF4-FFF2-40B4-BE49-F238E27FC236}">
                <a16:creationId xmlns:a16="http://schemas.microsoft.com/office/drawing/2014/main" id="{B4E47651-85EA-4A10-A053-409494F8D0B8}"/>
              </a:ext>
            </a:extLst>
          </p:cNvPr>
          <p:cNvSpPr>
            <a:spLocks noGrp="1" noChangeArrowheads="1"/>
          </p:cNvSpPr>
          <p:nvPr>
            <p:ph type="body" sz="half" idx="1"/>
          </p:nvPr>
        </p:nvSpPr>
        <p:spPr>
          <a:xfrm>
            <a:off x="378408" y="609600"/>
            <a:ext cx="8126445" cy="5638800"/>
          </a:xfrm>
        </p:spPr>
        <p:style>
          <a:lnRef idx="1">
            <a:schemeClr val="accent1"/>
          </a:lnRef>
          <a:fillRef idx="2">
            <a:schemeClr val="accent1"/>
          </a:fillRef>
          <a:effectRef idx="1">
            <a:schemeClr val="accent1"/>
          </a:effectRef>
          <a:fontRef idx="minor">
            <a:schemeClr val="dk1"/>
          </a:fontRef>
        </p:style>
        <p:txBody>
          <a:bodyPr>
            <a:normAutofit fontScale="47500" lnSpcReduction="20000"/>
          </a:bodyPr>
          <a:lstStyle/>
          <a:p>
            <a:pPr>
              <a:lnSpc>
                <a:spcPct val="90000"/>
              </a:lnSpc>
              <a:buFont typeface="Wingdings" panose="05000000000000000000" pitchFamily="2" charset="2"/>
              <a:buNone/>
            </a:pPr>
            <a:r>
              <a:rPr lang="en-US" altLang="ja-JP" sz="3800" dirty="0">
                <a:effectLst>
                  <a:outerShdw blurRad="38100" dist="38100" dir="2700000" algn="tl">
                    <a:srgbClr val="000000">
                      <a:alpha val="43137"/>
                    </a:srgbClr>
                  </a:outerShdw>
                </a:effectLst>
                <a:latin typeface="Georgia" panose="02040502050405020303" pitchFamily="18" charset="0"/>
              </a:rPr>
              <a:t>A</a:t>
            </a:r>
            <a:r>
              <a:rPr lang="en-US" altLang="ja-JP" sz="5900" dirty="0">
                <a:effectLst>
                  <a:outerShdw blurRad="38100" dist="38100" dir="2700000" algn="tl">
                    <a:srgbClr val="000000">
                      <a:alpha val="43137"/>
                    </a:srgbClr>
                  </a:outerShdw>
                </a:effectLst>
                <a:latin typeface="Georgia" panose="02040502050405020303" pitchFamily="18" charset="0"/>
              </a:rPr>
              <a:t>. </a:t>
            </a:r>
            <a:r>
              <a:rPr lang="en-US" altLang="ja-JP" sz="3600" b="1" dirty="0">
                <a:effectLst>
                  <a:outerShdw blurRad="38100" dist="38100" dir="2700000" algn="tl">
                    <a:srgbClr val="000000">
                      <a:alpha val="43137"/>
                    </a:srgbClr>
                  </a:outerShdw>
                </a:effectLst>
                <a:latin typeface="Georgia" panose="02040502050405020303" pitchFamily="18" charset="0"/>
              </a:rPr>
              <a:t>Daiwa Group</a:t>
            </a:r>
            <a:r>
              <a:rPr lang="en-US" altLang="ja-JP" sz="2500" b="1" dirty="0">
                <a:effectLst>
                  <a:outerShdw blurRad="38100" dist="38100" dir="2700000" algn="tl">
                    <a:srgbClr val="C0C0C0"/>
                  </a:outerShdw>
                </a:effectLst>
                <a:latin typeface="Georgia" panose="02040502050405020303" pitchFamily="18" charset="0"/>
              </a:rPr>
              <a:t> </a:t>
            </a:r>
          </a:p>
          <a:p>
            <a:pPr marL="857250" lvl="1" indent="-457200">
              <a:lnSpc>
                <a:spcPct val="90000"/>
              </a:lnSpc>
              <a:buFont typeface="+mj-lt"/>
              <a:buAutoNum type="arabicPeriod"/>
            </a:pPr>
            <a:r>
              <a:rPr lang="en-US" altLang="ja-JP" sz="3300" b="1" dirty="0">
                <a:effectLst>
                  <a:outerShdw blurRad="38100" dist="38100" dir="2700000" algn="tl">
                    <a:srgbClr val="000000">
                      <a:alpha val="43137"/>
                    </a:srgbClr>
                  </a:outerShdw>
                </a:effectLst>
                <a:latin typeface="Georgia" panose="02040502050405020303" pitchFamily="18" charset="0"/>
              </a:rPr>
              <a:t>Daiwa Securities</a:t>
            </a:r>
            <a:r>
              <a:rPr lang="en-US" altLang="ja-JP" sz="3300" b="1" dirty="0">
                <a:effectLst>
                  <a:outerShdw blurRad="38100" dist="38100" dir="2700000" algn="tl">
                    <a:srgbClr val="C0C0C0"/>
                  </a:outerShdw>
                </a:effectLst>
                <a:latin typeface="+mj-lt"/>
              </a:rPr>
              <a:t>:            </a:t>
            </a:r>
          </a:p>
          <a:p>
            <a:pPr marL="857250" lvl="1" indent="-457200">
              <a:lnSpc>
                <a:spcPct val="90000"/>
              </a:lnSpc>
              <a:buFont typeface="+mj-lt"/>
              <a:buAutoNum type="arabicPeriod"/>
            </a:pPr>
            <a:r>
              <a:rPr lang="en-US" altLang="ja-JP" sz="3300" b="1" dirty="0">
                <a:effectLst>
                  <a:outerShdw blurRad="38100" dist="38100" dir="2700000" algn="tl">
                    <a:srgbClr val="C0C0C0"/>
                  </a:outerShdw>
                </a:effectLst>
                <a:latin typeface="+mj-lt"/>
              </a:rPr>
              <a:t>CONNECT Securities  </a:t>
            </a:r>
            <a:r>
              <a:rPr lang="en-US" altLang="ja-JP" sz="2000" b="1" dirty="0">
                <a:effectLst>
                  <a:outerShdw blurRad="38100" dist="38100" dir="2700000" algn="tl">
                    <a:srgbClr val="C0C0C0"/>
                  </a:outerShdw>
                </a:effectLst>
                <a:latin typeface="+mj-lt"/>
              </a:rPr>
              <a:t>  </a:t>
            </a:r>
            <a:r>
              <a:rPr lang="ja-JP" altLang="en-US" sz="2000" b="1" dirty="0">
                <a:effectLst>
                  <a:outerShdw blurRad="38100" dist="38100" dir="2700000" algn="tl">
                    <a:srgbClr val="C0C0C0"/>
                  </a:outerShdw>
                </a:effectLst>
                <a:latin typeface="+mj-lt"/>
              </a:rPr>
              <a:t>　　　　　　　　　　　　　　　　　　　</a:t>
            </a:r>
            <a:endParaRPr lang="en-US" altLang="ja-JP" sz="2400" b="1" dirty="0">
              <a:effectLst>
                <a:outerShdw blurRad="38100" dist="38100" dir="2700000" algn="tl">
                  <a:srgbClr val="C0C0C0"/>
                </a:outerShdw>
              </a:effectLst>
              <a:latin typeface="+mj-lt"/>
            </a:endParaRPr>
          </a:p>
          <a:p>
            <a:pPr marL="0" indent="0">
              <a:lnSpc>
                <a:spcPct val="90000"/>
              </a:lnSpc>
              <a:buNone/>
            </a:pPr>
            <a:r>
              <a:rPr lang="en-US" altLang="ja-JP" sz="4400" b="1" dirty="0">
                <a:effectLst>
                  <a:outerShdw blurRad="38100" dist="38100" dir="2700000" algn="tl">
                    <a:srgbClr val="000000">
                      <a:alpha val="43137"/>
                    </a:srgbClr>
                  </a:outerShdw>
                </a:effectLst>
                <a:latin typeface="+mj-lt"/>
              </a:rPr>
              <a:t>B</a:t>
            </a:r>
            <a:r>
              <a:rPr lang="en-US" altLang="ja-JP" sz="3600" b="1" dirty="0">
                <a:effectLst>
                  <a:outerShdw blurRad="38100" dist="38100" dir="2700000" algn="tl">
                    <a:srgbClr val="000000">
                      <a:alpha val="43137"/>
                    </a:srgbClr>
                  </a:outerShdw>
                </a:effectLst>
                <a:latin typeface="+mj-lt"/>
              </a:rPr>
              <a:t>. Nomura Securities</a:t>
            </a:r>
          </a:p>
          <a:p>
            <a:pPr marL="0" indent="0">
              <a:lnSpc>
                <a:spcPct val="90000"/>
              </a:lnSpc>
              <a:buNone/>
            </a:pPr>
            <a:endParaRPr lang="en-US" altLang="ja-JP" sz="2400" dirty="0">
              <a:effectLst>
                <a:outerShdw blurRad="38100" dist="38100" dir="2700000" algn="tl">
                  <a:srgbClr val="000000">
                    <a:alpha val="43137"/>
                  </a:srgbClr>
                </a:outerShdw>
              </a:effectLst>
              <a:latin typeface="+mj-lt"/>
            </a:endParaRPr>
          </a:p>
          <a:p>
            <a:pPr marL="0" indent="0">
              <a:lnSpc>
                <a:spcPct val="90000"/>
              </a:lnSpc>
              <a:buNone/>
            </a:pPr>
            <a:r>
              <a:rPr lang="en-US" altLang="ja-JP" sz="3400" b="1" dirty="0">
                <a:effectLst>
                  <a:outerShdw blurRad="38100" dist="38100" dir="2700000" algn="tl">
                    <a:srgbClr val="000000">
                      <a:alpha val="43137"/>
                    </a:srgbClr>
                  </a:outerShdw>
                </a:effectLst>
                <a:latin typeface="+mj-lt"/>
              </a:rPr>
              <a:t>C. Shinsei Bank (now SBI)</a:t>
            </a:r>
          </a:p>
          <a:p>
            <a:pPr marL="0" indent="0">
              <a:lnSpc>
                <a:spcPct val="90000"/>
              </a:lnSpc>
              <a:buNone/>
            </a:pPr>
            <a:endParaRPr lang="en-US" altLang="ja-JP" sz="3400" b="1" dirty="0">
              <a:effectLst>
                <a:outerShdw blurRad="38100" dist="38100" dir="2700000" algn="tl">
                  <a:srgbClr val="000000">
                    <a:alpha val="43137"/>
                  </a:srgbClr>
                </a:outerShdw>
              </a:effectLst>
              <a:latin typeface="+mj-lt"/>
            </a:endParaRPr>
          </a:p>
          <a:p>
            <a:pPr marL="0" indent="0">
              <a:lnSpc>
                <a:spcPct val="90000"/>
              </a:lnSpc>
              <a:buNone/>
            </a:pPr>
            <a:r>
              <a:rPr lang="en-US" altLang="ja-JP" sz="3400" b="1" dirty="0">
                <a:effectLst>
                  <a:outerShdw blurRad="38100" dist="38100" dir="2700000" algn="tl">
                    <a:srgbClr val="000000">
                      <a:alpha val="43137"/>
                    </a:srgbClr>
                  </a:outerShdw>
                </a:effectLst>
                <a:latin typeface="+mj-lt"/>
              </a:rPr>
              <a:t>D.</a:t>
            </a:r>
            <a:r>
              <a:rPr lang="ja-JP" altLang="en-US" sz="3400" b="1" dirty="0">
                <a:effectLst>
                  <a:outerShdw blurRad="38100" dist="38100" dir="2700000" algn="tl">
                    <a:srgbClr val="000000">
                      <a:alpha val="43137"/>
                    </a:srgbClr>
                  </a:outerShdw>
                </a:effectLst>
                <a:latin typeface="+mj-lt"/>
              </a:rPr>
              <a:t> </a:t>
            </a:r>
            <a:r>
              <a:rPr lang="en-US" altLang="ja-JP" sz="3400" b="1" dirty="0">
                <a:effectLst>
                  <a:outerShdw blurRad="38100" dist="38100" dir="2700000" algn="tl">
                    <a:srgbClr val="000000">
                      <a:alpha val="43137"/>
                    </a:srgbClr>
                  </a:outerShdw>
                </a:effectLst>
                <a:latin typeface="+mj-lt"/>
              </a:rPr>
              <a:t>Lloyds TSB, Japan</a:t>
            </a:r>
          </a:p>
          <a:p>
            <a:pPr marL="0" indent="0">
              <a:lnSpc>
                <a:spcPct val="90000"/>
              </a:lnSpc>
              <a:buNone/>
            </a:pPr>
            <a:endParaRPr lang="en-US" altLang="ja-JP" sz="2400" b="1" dirty="0">
              <a:effectLst>
                <a:outerShdw blurRad="38100" dist="38100" dir="2700000" algn="tl">
                  <a:srgbClr val="000000">
                    <a:alpha val="43137"/>
                  </a:srgbClr>
                </a:outerShdw>
              </a:effectLst>
              <a:latin typeface="+mj-lt"/>
            </a:endParaRPr>
          </a:p>
          <a:p>
            <a:pPr marL="0" indent="0">
              <a:lnSpc>
                <a:spcPct val="90000"/>
              </a:lnSpc>
              <a:buNone/>
            </a:pPr>
            <a:r>
              <a:rPr lang="en-US" altLang="ja-JP" sz="3400" b="1" dirty="0">
                <a:effectLst>
                  <a:outerShdw blurRad="38100" dist="38100" dir="2700000" algn="tl">
                    <a:srgbClr val="000000">
                      <a:alpha val="43137"/>
                    </a:srgbClr>
                  </a:outerShdw>
                </a:effectLst>
                <a:latin typeface="+mj-lt"/>
              </a:rPr>
              <a:t>E.</a:t>
            </a:r>
            <a:r>
              <a:rPr lang="ja-JP" altLang="en-US" sz="3400" b="1" dirty="0">
                <a:effectLst>
                  <a:outerShdw blurRad="38100" dist="38100" dir="2700000" algn="tl">
                    <a:srgbClr val="000000">
                      <a:alpha val="43137"/>
                    </a:srgbClr>
                  </a:outerShdw>
                </a:effectLst>
                <a:latin typeface="+mj-lt"/>
              </a:rPr>
              <a:t> </a:t>
            </a:r>
            <a:r>
              <a:rPr lang="en-US" altLang="ja-JP" sz="3400" b="1" dirty="0">
                <a:effectLst>
                  <a:outerShdw blurRad="38100" dist="38100" dir="2700000" algn="tl">
                    <a:srgbClr val="000000">
                      <a:alpha val="43137"/>
                    </a:srgbClr>
                  </a:outerShdw>
                </a:effectLst>
                <a:latin typeface="+mj-lt"/>
              </a:rPr>
              <a:t>Barclays</a:t>
            </a:r>
            <a:r>
              <a:rPr lang="ja-JP" altLang="en-US" sz="3400" b="1" dirty="0">
                <a:effectLst>
                  <a:outerShdw blurRad="38100" dist="38100" dir="2700000" algn="tl">
                    <a:srgbClr val="000000">
                      <a:alpha val="43137"/>
                    </a:srgbClr>
                  </a:outerShdw>
                </a:effectLst>
                <a:latin typeface="+mj-lt"/>
              </a:rPr>
              <a:t> </a:t>
            </a:r>
            <a:r>
              <a:rPr lang="en-US" altLang="ja-JP" sz="3400" b="1" dirty="0">
                <a:effectLst>
                  <a:outerShdw blurRad="38100" dist="38100" dir="2700000" algn="tl">
                    <a:srgbClr val="000000">
                      <a:alpha val="43137"/>
                    </a:srgbClr>
                  </a:outerShdw>
                </a:effectLst>
                <a:latin typeface="+mj-lt"/>
              </a:rPr>
              <a:t>Securities</a:t>
            </a:r>
          </a:p>
          <a:p>
            <a:pPr marL="0" indent="0">
              <a:lnSpc>
                <a:spcPct val="90000"/>
              </a:lnSpc>
              <a:buNone/>
            </a:pPr>
            <a:endParaRPr lang="en-US" altLang="ja-JP" sz="2400" b="1" dirty="0">
              <a:effectLst>
                <a:outerShdw blurRad="38100" dist="38100" dir="2700000" algn="tl">
                  <a:srgbClr val="000000">
                    <a:alpha val="43137"/>
                  </a:srgbClr>
                </a:outerShdw>
              </a:effectLst>
              <a:latin typeface="+mj-lt"/>
            </a:endParaRPr>
          </a:p>
          <a:p>
            <a:pPr marL="0" indent="0">
              <a:lnSpc>
                <a:spcPct val="90000"/>
              </a:lnSpc>
              <a:buNone/>
            </a:pPr>
            <a:r>
              <a:rPr lang="en-US" altLang="ja-JP" sz="3800" b="1" dirty="0">
                <a:effectLst>
                  <a:outerShdw blurRad="38100" dist="38100" dir="2700000" algn="tl">
                    <a:srgbClr val="000000">
                      <a:alpha val="43137"/>
                    </a:srgbClr>
                  </a:outerShdw>
                </a:effectLst>
                <a:latin typeface="+mj-lt"/>
              </a:rPr>
              <a:t>F. Aegon Japan </a:t>
            </a:r>
          </a:p>
          <a:p>
            <a:pPr marL="0" indent="0">
              <a:lnSpc>
                <a:spcPct val="90000"/>
              </a:lnSpc>
              <a:buNone/>
            </a:pPr>
            <a:endParaRPr lang="en-US" altLang="ja-JP" sz="3800" b="1" dirty="0">
              <a:effectLst>
                <a:outerShdw blurRad="38100" dist="38100" dir="2700000" algn="tl">
                  <a:srgbClr val="000000">
                    <a:alpha val="43137"/>
                  </a:srgbClr>
                </a:outerShdw>
              </a:effectLst>
              <a:latin typeface="+mj-lt"/>
            </a:endParaRPr>
          </a:p>
          <a:p>
            <a:pPr marL="0" indent="0">
              <a:lnSpc>
                <a:spcPct val="90000"/>
              </a:lnSpc>
              <a:buNone/>
            </a:pPr>
            <a:r>
              <a:rPr lang="en-US" altLang="ja-JP" sz="3400" b="1" dirty="0">
                <a:effectLst>
                  <a:outerShdw blurRad="38100" dist="38100" dir="2700000" algn="tl">
                    <a:srgbClr val="000000">
                      <a:alpha val="43137"/>
                    </a:srgbClr>
                  </a:outerShdw>
                </a:effectLst>
                <a:latin typeface="+mj-lt"/>
              </a:rPr>
              <a:t>G. Toranoko (</a:t>
            </a:r>
            <a:r>
              <a:rPr lang="en-US" altLang="ja-JP" sz="3400" b="1" dirty="0">
                <a:effectLst>
                  <a:outerShdw blurRad="38100" dist="38100" dir="2700000" algn="tl">
                    <a:srgbClr val="000000">
                      <a:alpha val="43137"/>
                    </a:srgbClr>
                  </a:outerShdw>
                </a:effectLst>
                <a:latin typeface="+mj-lt"/>
                <a:hlinkClick r:id="rId3"/>
              </a:rPr>
              <a:t>http://Toranoko.com</a:t>
            </a:r>
            <a:r>
              <a:rPr lang="en-US" altLang="ja-JP" sz="3400" b="1" dirty="0">
                <a:effectLst>
                  <a:outerShdw blurRad="38100" dist="38100" dir="2700000" algn="tl">
                    <a:srgbClr val="000000">
                      <a:alpha val="43137"/>
                    </a:srgbClr>
                  </a:outerShdw>
                </a:effectLst>
                <a:latin typeface="+mj-lt"/>
              </a:rPr>
              <a:t>) </a:t>
            </a:r>
          </a:p>
          <a:p>
            <a:pPr marL="0" indent="0">
              <a:lnSpc>
                <a:spcPct val="90000"/>
              </a:lnSpc>
              <a:buNone/>
            </a:pPr>
            <a:endParaRPr lang="en-US" altLang="ja-JP" sz="3400" b="1" dirty="0">
              <a:effectLst>
                <a:outerShdw blurRad="38100" dist="38100" dir="2700000" algn="tl">
                  <a:srgbClr val="000000">
                    <a:alpha val="43137"/>
                  </a:srgbClr>
                </a:outerShdw>
              </a:effectLst>
              <a:latin typeface="+mj-lt"/>
            </a:endParaRPr>
          </a:p>
          <a:p>
            <a:pPr marL="0" indent="0">
              <a:lnSpc>
                <a:spcPct val="90000"/>
              </a:lnSpc>
              <a:buNone/>
            </a:pPr>
            <a:r>
              <a:rPr lang="en-US" altLang="ja-JP" sz="3400" b="1" dirty="0">
                <a:effectLst>
                  <a:outerShdw blurRad="38100" dist="38100" dir="2700000" algn="tl">
                    <a:srgbClr val="000000">
                      <a:alpha val="43137"/>
                    </a:srgbClr>
                  </a:outerShdw>
                </a:effectLst>
                <a:latin typeface="+mj-lt"/>
              </a:rPr>
              <a:t>H. OKI IDS </a:t>
            </a:r>
          </a:p>
          <a:p>
            <a:pPr marL="0" indent="0">
              <a:lnSpc>
                <a:spcPct val="90000"/>
              </a:lnSpc>
              <a:buNone/>
            </a:pPr>
            <a:endParaRPr lang="en-US" altLang="ja-JP" sz="3400" b="1" dirty="0">
              <a:effectLst>
                <a:outerShdw blurRad="38100" dist="38100" dir="2700000" algn="tl">
                  <a:srgbClr val="000000">
                    <a:alpha val="43137"/>
                  </a:srgbClr>
                </a:outerShdw>
              </a:effectLst>
              <a:latin typeface="+mj-lt"/>
            </a:endParaRPr>
          </a:p>
          <a:p>
            <a:pPr marL="0" indent="0">
              <a:lnSpc>
                <a:spcPct val="90000"/>
              </a:lnSpc>
              <a:buNone/>
            </a:pPr>
            <a:r>
              <a:rPr lang="en-US" altLang="ja-JP" sz="3400" b="1" dirty="0">
                <a:effectLst>
                  <a:outerShdw blurRad="38100" dist="38100" dir="2700000" algn="tl">
                    <a:srgbClr val="000000">
                      <a:alpha val="43137"/>
                    </a:srgbClr>
                  </a:outerShdw>
                </a:effectLst>
                <a:latin typeface="+mj-lt"/>
              </a:rPr>
              <a:t>I. </a:t>
            </a:r>
            <a:r>
              <a:rPr lang="en-US" altLang="ja-JP" sz="3600" dirty="0"/>
              <a:t>NTT Social Information Laboratories</a:t>
            </a:r>
            <a:endParaRPr lang="en-US" altLang="ja-JP" sz="2400" b="1" dirty="0">
              <a:effectLst>
                <a:outerShdw blurRad="38100" dist="38100" dir="2700000" algn="tl">
                  <a:srgbClr val="000000">
                    <a:alpha val="43137"/>
                  </a:srgbClr>
                </a:outerShdw>
              </a:effectLst>
              <a:latin typeface="+mj-lt"/>
            </a:endParaRPr>
          </a:p>
          <a:p>
            <a:pPr marL="0" indent="0">
              <a:lnSpc>
                <a:spcPct val="90000"/>
              </a:lnSpc>
              <a:buNone/>
            </a:pPr>
            <a:endParaRPr lang="en-US" altLang="ja-JP" sz="2400" b="1" dirty="0">
              <a:effectLst>
                <a:outerShdw blurRad="38100" dist="38100" dir="2700000" algn="tl">
                  <a:srgbClr val="000000">
                    <a:alpha val="43137"/>
                  </a:srgbClr>
                </a:outerShdw>
              </a:effectLst>
              <a:latin typeface="+mj-lt"/>
            </a:endParaRPr>
          </a:p>
          <a:p>
            <a:pPr marL="0" indent="0">
              <a:lnSpc>
                <a:spcPct val="90000"/>
              </a:lnSpc>
              <a:buNone/>
            </a:pPr>
            <a:endParaRPr lang="en-US" altLang="ja-JP" sz="2400" b="1" dirty="0">
              <a:effectLst>
                <a:outerShdw blurRad="38100" dist="38100" dir="2700000" algn="tl">
                  <a:srgbClr val="000000">
                    <a:alpha val="43137"/>
                  </a:srgbClr>
                </a:outerShdw>
              </a:effectLst>
              <a:latin typeface="+mj-lt"/>
            </a:endParaRPr>
          </a:p>
          <a:p>
            <a:pPr marL="457200" indent="-457200">
              <a:lnSpc>
                <a:spcPct val="90000"/>
              </a:lnSpc>
              <a:buFont typeface="Wingdings" panose="05000000000000000000" pitchFamily="2" charset="2"/>
              <a:buAutoNum type="arabicPeriod"/>
            </a:pPr>
            <a:endParaRPr lang="en-US" altLang="ja-JP" sz="2400" dirty="0">
              <a:effectLst>
                <a:outerShdw blurRad="38100" dist="38100" dir="2700000" algn="tl">
                  <a:srgbClr val="C0C0C0"/>
                </a:outerShdw>
              </a:effectLst>
              <a:latin typeface="+mj-lt"/>
            </a:endParaRPr>
          </a:p>
          <a:p>
            <a:pPr marL="457200" indent="-457200">
              <a:lnSpc>
                <a:spcPct val="90000"/>
              </a:lnSpc>
              <a:buFont typeface="Wingdings" panose="05000000000000000000" pitchFamily="2" charset="2"/>
              <a:buAutoNum type="arabicPeriod"/>
            </a:pPr>
            <a:endParaRPr lang="en-US" altLang="ja-JP" sz="2400" dirty="0">
              <a:effectLst>
                <a:outerShdw blurRad="38100" dist="38100" dir="2700000" algn="tl">
                  <a:srgbClr val="C0C0C0"/>
                </a:outerShdw>
              </a:effectLst>
              <a:latin typeface="+mj-lt"/>
            </a:endParaRPr>
          </a:p>
        </p:txBody>
      </p:sp>
      <p:sp>
        <p:nvSpPr>
          <p:cNvPr id="5" name="Slide Number Placeholder 6">
            <a:extLst>
              <a:ext uri="{FF2B5EF4-FFF2-40B4-BE49-F238E27FC236}">
                <a16:creationId xmlns:a16="http://schemas.microsoft.com/office/drawing/2014/main" id="{F091E733-074E-4531-9CC0-A007EBE32BC2}"/>
              </a:ext>
            </a:extLst>
          </p:cNvPr>
          <p:cNvSpPr>
            <a:spLocks noGrp="1"/>
          </p:cNvSpPr>
          <p:nvPr>
            <p:ph type="sldNum" sz="quarter" idx="12"/>
          </p:nvPr>
        </p:nvSpPr>
        <p:spPr/>
        <p:txBody>
          <a:bodyPr/>
          <a:lstStyle/>
          <a:p>
            <a:fld id="{875125C5-0507-4BC0-ABCD-BDE6218FFC56}" type="slidenum">
              <a:rPr lang="ja-JP" altLang="en-US"/>
              <a:pPr/>
              <a:t>11</a:t>
            </a:fld>
            <a:endParaRPr lang="en-US" altLang="ja-JP"/>
          </a:p>
        </p:txBody>
      </p:sp>
      <p:pic>
        <p:nvPicPr>
          <p:cNvPr id="3" name="Picture 2">
            <a:extLst>
              <a:ext uri="{FF2B5EF4-FFF2-40B4-BE49-F238E27FC236}">
                <a16:creationId xmlns:a16="http://schemas.microsoft.com/office/drawing/2014/main" id="{1CA0523A-C9E8-4CF2-95E9-48C77BDE4EA3}"/>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129319" y="1861240"/>
            <a:ext cx="1366480" cy="236028"/>
          </a:xfrm>
          <a:prstGeom prst="rect">
            <a:avLst/>
          </a:prstGeom>
        </p:spPr>
      </p:pic>
      <p:pic>
        <p:nvPicPr>
          <p:cNvPr id="6" name="Picture 5" descr="A picture containing drawing&#10;&#10;Description automatically generated">
            <a:extLst>
              <a:ext uri="{FF2B5EF4-FFF2-40B4-BE49-F238E27FC236}">
                <a16:creationId xmlns:a16="http://schemas.microsoft.com/office/drawing/2014/main" id="{6ACBE856-3186-4353-B13E-28B978103D55}"/>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5106752" y="1027329"/>
            <a:ext cx="1014646" cy="542925"/>
          </a:xfrm>
          <a:prstGeom prst="rect">
            <a:avLst/>
          </a:prstGeom>
        </p:spPr>
      </p:pic>
      <p:pic>
        <p:nvPicPr>
          <p:cNvPr id="8" name="Picture 7" descr="A picture containing food, drawing&#10;&#10;Description automatically generated">
            <a:extLst>
              <a:ext uri="{FF2B5EF4-FFF2-40B4-BE49-F238E27FC236}">
                <a16:creationId xmlns:a16="http://schemas.microsoft.com/office/drawing/2014/main" id="{75F016BE-25BF-4650-ADBF-421425F2E1C4}"/>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5093975" y="2206008"/>
            <a:ext cx="1887418" cy="391294"/>
          </a:xfrm>
          <a:prstGeom prst="rect">
            <a:avLst/>
          </a:prstGeom>
        </p:spPr>
      </p:pic>
      <p:pic>
        <p:nvPicPr>
          <p:cNvPr id="10" name="Picture 9" descr="A picture containing clock&#10;&#10;Description automatically generated">
            <a:extLst>
              <a:ext uri="{FF2B5EF4-FFF2-40B4-BE49-F238E27FC236}">
                <a16:creationId xmlns:a16="http://schemas.microsoft.com/office/drawing/2014/main" id="{450CF45A-68BC-4E84-A160-5DABC488FB4F}"/>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5129319" y="3966735"/>
            <a:ext cx="866653" cy="320662"/>
          </a:xfrm>
          <a:prstGeom prst="rect">
            <a:avLst/>
          </a:prstGeom>
        </p:spPr>
      </p:pic>
      <p:pic>
        <p:nvPicPr>
          <p:cNvPr id="13" name="Picture 12">
            <a:extLst>
              <a:ext uri="{FF2B5EF4-FFF2-40B4-BE49-F238E27FC236}">
                <a16:creationId xmlns:a16="http://schemas.microsoft.com/office/drawing/2014/main" id="{FA563078-C8A4-4228-AA96-49F679C7D81D}"/>
              </a:ext>
            </a:extLst>
          </p:cNvPr>
          <p:cNvPicPr>
            <a:picLocks noChangeAspect="1"/>
          </p:cNvPicPr>
          <p:nvPr/>
        </p:nvPicPr>
        <p:blipFill>
          <a:blip r:embed="rId8"/>
          <a:stretch>
            <a:fillRect/>
          </a:stretch>
        </p:blipFill>
        <p:spPr>
          <a:xfrm>
            <a:off x="5106752" y="4467275"/>
            <a:ext cx="1116260" cy="450420"/>
          </a:xfrm>
          <a:prstGeom prst="rect">
            <a:avLst/>
          </a:prstGeom>
        </p:spPr>
      </p:pic>
      <p:pic>
        <p:nvPicPr>
          <p:cNvPr id="7" name="Graphic 6">
            <a:extLst>
              <a:ext uri="{FF2B5EF4-FFF2-40B4-BE49-F238E27FC236}">
                <a16:creationId xmlns:a16="http://schemas.microsoft.com/office/drawing/2014/main" id="{9769DB1B-E8D5-71DD-322E-58219C70DF3A}"/>
              </a:ext>
            </a:extLst>
          </p:cNvPr>
          <p:cNvPicPr>
            <a:picLocks noChangeAspect="1"/>
          </p:cNvPicPr>
          <p:nvPr/>
        </p:nvPicPr>
        <p:blipFill>
          <a:blip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a:off x="6456366" y="953189"/>
            <a:ext cx="706434" cy="734984"/>
          </a:xfrm>
          <a:prstGeom prst="rect">
            <a:avLst/>
          </a:prstGeom>
        </p:spPr>
      </p:pic>
      <p:pic>
        <p:nvPicPr>
          <p:cNvPr id="11" name="Picture 10">
            <a:extLst>
              <a:ext uri="{FF2B5EF4-FFF2-40B4-BE49-F238E27FC236}">
                <a16:creationId xmlns:a16="http://schemas.microsoft.com/office/drawing/2014/main" id="{6FAB40F7-05B5-A788-894D-F9F8E1A7C1F7}"/>
              </a:ext>
            </a:extLst>
          </p:cNvPr>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a:off x="5093975" y="3429000"/>
            <a:ext cx="1730269" cy="370372"/>
          </a:xfrm>
          <a:prstGeom prst="rect">
            <a:avLst/>
          </a:prstGeom>
        </p:spPr>
      </p:pic>
      <p:pic>
        <p:nvPicPr>
          <p:cNvPr id="15" name="Picture 12">
            <a:extLst>
              <a:ext uri="{FF2B5EF4-FFF2-40B4-BE49-F238E27FC236}">
                <a16:creationId xmlns:a16="http://schemas.microsoft.com/office/drawing/2014/main" id="{ED146AA1-F0CD-DAD7-1C98-6C86A1EA97D7}"/>
              </a:ext>
            </a:extLst>
          </p:cNvPr>
          <p:cNvPicPr>
            <a:picLocks noChangeAspect="1" noChangeArrowheads="1"/>
          </p:cNvPicPr>
          <p:nvPr/>
        </p:nvPicPr>
        <p:blipFill>
          <a:blip r:embed="rId12">
            <a:lum bright="-46000"/>
            <a:extLst>
              <a:ext uri="{28A0092B-C50C-407E-A947-70E740481C1C}">
                <a14:useLocalDpi xmlns:a14="http://schemas.microsoft.com/office/drawing/2010/main" val="0"/>
              </a:ext>
            </a:extLst>
          </a:blip>
          <a:srcRect/>
          <a:stretch>
            <a:fillRect/>
          </a:stretch>
        </p:blipFill>
        <p:spPr bwMode="auto">
          <a:xfrm>
            <a:off x="7772400" y="6395892"/>
            <a:ext cx="1214015" cy="457201"/>
          </a:xfrm>
          <a:prstGeom prst="rect">
            <a:avLst/>
          </a:prstGeom>
          <a:noFill/>
          <a:extLst>
            <a:ext uri="{909E8E84-426E-40DD-AFC4-6F175D3DCCD1}">
              <a14:hiddenFill xmlns:a14="http://schemas.microsoft.com/office/drawing/2010/main">
                <a:solidFill>
                  <a:srgbClr val="FFFFFF"/>
                </a:solidFill>
              </a14:hiddenFill>
            </a:ext>
          </a:extLst>
        </p:spPr>
      </p:pic>
      <p:pic>
        <p:nvPicPr>
          <p:cNvPr id="4" name="Picture 3" descr="A black horse with a blue and green background&#10;&#10;Description automatically generated with low confidence">
            <a:extLst>
              <a:ext uri="{FF2B5EF4-FFF2-40B4-BE49-F238E27FC236}">
                <a16:creationId xmlns:a16="http://schemas.microsoft.com/office/drawing/2014/main" id="{CCA2B2B0-F2D0-2F63-3DCA-C552E40905E5}"/>
              </a:ext>
            </a:extLst>
          </p:cNvPr>
          <p:cNvPicPr>
            <a:picLocks noChangeAspect="1"/>
          </p:cNvPicPr>
          <p:nvPr/>
        </p:nvPicPr>
        <p:blipFill>
          <a:blip r:embed="rId13">
            <a:extLst>
              <a:ext uri="{28A0092B-C50C-407E-A947-70E740481C1C}">
                <a14:useLocalDpi xmlns:a14="http://schemas.microsoft.com/office/drawing/2010/main" val="0"/>
              </a:ext>
            </a:extLst>
          </a:blip>
          <a:stretch>
            <a:fillRect/>
          </a:stretch>
        </p:blipFill>
        <p:spPr>
          <a:xfrm>
            <a:off x="5506255" y="2729648"/>
            <a:ext cx="467510" cy="567006"/>
          </a:xfrm>
          <a:prstGeom prst="rect">
            <a:avLst/>
          </a:prstGeom>
        </p:spPr>
      </p:pic>
      <p:pic>
        <p:nvPicPr>
          <p:cNvPr id="9" name="Picture 8">
            <a:extLst>
              <a:ext uri="{FF2B5EF4-FFF2-40B4-BE49-F238E27FC236}">
                <a16:creationId xmlns:a16="http://schemas.microsoft.com/office/drawing/2014/main" id="{A0E5B50F-70C8-812E-C215-993A0C46A803}"/>
              </a:ext>
            </a:extLst>
          </p:cNvPr>
          <p:cNvPicPr>
            <a:picLocks noChangeAspect="1"/>
          </p:cNvPicPr>
          <p:nvPr/>
        </p:nvPicPr>
        <p:blipFill>
          <a:blip r:embed="rId14">
            <a:extLst>
              <a:ext uri="{28A0092B-C50C-407E-A947-70E740481C1C}">
                <a14:useLocalDpi xmlns:a14="http://schemas.microsoft.com/office/drawing/2010/main" val="0"/>
              </a:ext>
            </a:extLst>
          </a:blip>
          <a:stretch>
            <a:fillRect/>
          </a:stretch>
        </p:blipFill>
        <p:spPr>
          <a:xfrm>
            <a:off x="5122866" y="5192217"/>
            <a:ext cx="2667000" cy="300038"/>
          </a:xfrm>
          <a:prstGeom prst="rect">
            <a:avLst/>
          </a:prstGeom>
        </p:spPr>
      </p:pic>
      <p:pic>
        <p:nvPicPr>
          <p:cNvPr id="16" name="Graphic 15">
            <a:extLst>
              <a:ext uri="{FF2B5EF4-FFF2-40B4-BE49-F238E27FC236}">
                <a16:creationId xmlns:a16="http://schemas.microsoft.com/office/drawing/2014/main" id="{26306EC8-4EC2-8F8F-CB74-FE5E63C6F9B4}"/>
              </a:ext>
            </a:extLst>
          </p:cNvPr>
          <p:cNvPicPr>
            <a:picLocks noChangeAspect="1"/>
          </p:cNvPicPr>
          <p:nvPr/>
        </p:nvPicPr>
        <p:blipFill>
          <a:blip r:embed="rId15">
            <a:extLst>
              <a:ext uri="{28A0092B-C50C-407E-A947-70E740481C1C}">
                <a14:useLocalDpi xmlns:a14="http://schemas.microsoft.com/office/drawing/2010/main" val="0"/>
              </a:ext>
              <a:ext uri="{96DAC541-7B7A-43D3-8B79-37D633B846F1}">
                <asvg:svgBlip xmlns:asvg="http://schemas.microsoft.com/office/drawing/2016/SVG/main" r:embed="rId16"/>
              </a:ext>
            </a:extLst>
          </a:blip>
          <a:stretch>
            <a:fillRect/>
          </a:stretch>
        </p:blipFill>
        <p:spPr>
          <a:xfrm>
            <a:off x="5129319" y="5724521"/>
            <a:ext cx="2314575" cy="381000"/>
          </a:xfrm>
          <a:prstGeom prst="rect">
            <a:avLst/>
          </a:prstGeom>
        </p:spPr>
      </p:pic>
    </p:spTree>
    <p:extLst>
      <p:ext uri="{BB962C8B-B14F-4D97-AF65-F5344CB8AC3E}">
        <p14:creationId xmlns:p14="http://schemas.microsoft.com/office/powerpoint/2010/main" val="529565449"/>
      </p:ext>
    </p:extLst>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419842" name="Rectangle 2">
            <a:extLst>
              <a:ext uri="{FF2B5EF4-FFF2-40B4-BE49-F238E27FC236}">
                <a16:creationId xmlns:a16="http://schemas.microsoft.com/office/drawing/2014/main" id="{1DACA3E9-6263-4067-8B50-77773B673CF4}"/>
              </a:ext>
            </a:extLst>
          </p:cNvPr>
          <p:cNvSpPr>
            <a:spLocks noGrp="1" noChangeArrowheads="1"/>
          </p:cNvSpPr>
          <p:nvPr>
            <p:ph type="title"/>
          </p:nvPr>
        </p:nvSpPr>
        <p:spPr>
          <a:xfrm>
            <a:off x="468313" y="277813"/>
            <a:ext cx="8207375" cy="919162"/>
          </a:xfrm>
          <a:noFill/>
          <a:ln>
            <a:solidFill>
              <a:schemeClr val="tx1"/>
            </a:solidFill>
            <a:miter lim="800000"/>
            <a:headEnd/>
            <a:tailEnd/>
          </a:ln>
        </p:spPr>
        <p:txBody>
          <a:bodyPr>
            <a:normAutofit/>
          </a:bodyPr>
          <a:lstStyle/>
          <a:p>
            <a:r>
              <a:rPr lang="en-US" altLang="ja-JP" sz="3600" dirty="0">
                <a:solidFill>
                  <a:schemeClr val="folHlink"/>
                </a:solidFill>
                <a:effectLst>
                  <a:outerShdw blurRad="38100" dist="38100" dir="2700000" algn="tl">
                    <a:srgbClr val="C0C0C0"/>
                  </a:outerShdw>
                </a:effectLst>
                <a:latin typeface="ＭＳ Ｐゴシック" panose="020B0600070205080204" pitchFamily="50" charset="-128"/>
              </a:rPr>
              <a:t>Achievements: Lloyds Bank</a:t>
            </a:r>
            <a:endParaRPr lang="ja-JP" altLang="en-US" sz="4000" dirty="0"/>
          </a:p>
        </p:txBody>
      </p:sp>
      <p:sp>
        <p:nvSpPr>
          <p:cNvPr id="419843" name="Rectangle 3">
            <a:extLst>
              <a:ext uri="{FF2B5EF4-FFF2-40B4-BE49-F238E27FC236}">
                <a16:creationId xmlns:a16="http://schemas.microsoft.com/office/drawing/2014/main" id="{403D1E72-982F-46E8-B2F5-1F618A5E8AC8}"/>
              </a:ext>
            </a:extLst>
          </p:cNvPr>
          <p:cNvSpPr>
            <a:spLocks noGrp="1" noChangeArrowheads="1"/>
          </p:cNvSpPr>
          <p:nvPr>
            <p:ph type="body" sz="half" idx="1"/>
          </p:nvPr>
        </p:nvSpPr>
        <p:spPr>
          <a:xfrm>
            <a:off x="468313" y="1412875"/>
            <a:ext cx="8207375" cy="4824413"/>
          </a:xfrm>
          <a:noFill/>
          <a:ln>
            <a:solidFill>
              <a:schemeClr val="tx1"/>
            </a:solidFill>
            <a:miter lim="800000"/>
            <a:headEnd/>
            <a:tailEnd/>
          </a:ln>
        </p:spPr>
        <p:txBody>
          <a:bodyPr>
            <a:normAutofit lnSpcReduction="10000"/>
          </a:bodyPr>
          <a:lstStyle/>
          <a:p>
            <a:pPr>
              <a:lnSpc>
                <a:spcPct val="90000"/>
              </a:lnSpc>
            </a:pPr>
            <a:endParaRPr lang="ja-JP" altLang="en-US" sz="1800" b="1" u="sng" dirty="0">
              <a:effectLst>
                <a:outerShdw blurRad="38100" dist="38100" dir="2700000" algn="tl">
                  <a:srgbClr val="C0C0C0"/>
                </a:outerShdw>
              </a:effectLst>
              <a:latin typeface="Georgia" panose="02040502050405020303" pitchFamily="18" charset="0"/>
              <a:ea typeface="BatangChe" panose="02030609000101010101" pitchFamily="49" charset="-127"/>
            </a:endParaRPr>
          </a:p>
          <a:p>
            <a:pPr>
              <a:lnSpc>
                <a:spcPct val="90000"/>
              </a:lnSpc>
            </a:pPr>
            <a:r>
              <a:rPr lang="en-US" altLang="ja-JP" sz="1600" b="1" dirty="0">
                <a:effectLst>
                  <a:outerShdw blurRad="38100" dist="38100" dir="2700000" algn="tl">
                    <a:srgbClr val="C0C0C0"/>
                  </a:outerShdw>
                </a:effectLst>
              </a:rPr>
              <a:t>Client</a:t>
            </a:r>
            <a:r>
              <a:rPr lang="ja-JP" altLang="en-US" sz="1600" dirty="0"/>
              <a:t> </a:t>
            </a:r>
            <a:r>
              <a:rPr lang="en-US" altLang="ja-JP" sz="1600" b="1" dirty="0">
                <a:effectLst>
                  <a:outerShdw blurRad="38100" dist="38100" dir="2700000" algn="tl">
                    <a:srgbClr val="C0C0C0"/>
                  </a:outerShdw>
                </a:effectLst>
                <a:latin typeface="Georgia" panose="02040502050405020303" pitchFamily="18" charset="0"/>
                <a:ea typeface="BatangChe" panose="02030609000101010101" pitchFamily="49" charset="-127"/>
              </a:rPr>
              <a:t>:	Lloyds TSB, Japan</a:t>
            </a:r>
            <a:endParaRPr lang="ja-JP" altLang="en-US" sz="1600" b="1" dirty="0">
              <a:effectLst>
                <a:outerShdw blurRad="38100" dist="38100" dir="2700000" algn="tl">
                  <a:srgbClr val="C0C0C0"/>
                </a:outerShdw>
              </a:effectLst>
              <a:latin typeface="Georgia" panose="02040502050405020303" pitchFamily="18" charset="0"/>
              <a:ea typeface="BatangChe" panose="02030609000101010101" pitchFamily="49" charset="-127"/>
            </a:endParaRPr>
          </a:p>
          <a:p>
            <a:pPr>
              <a:lnSpc>
                <a:spcPct val="90000"/>
              </a:lnSpc>
            </a:pPr>
            <a:r>
              <a:rPr lang="en-US" altLang="ja-JP" sz="1600" b="1" dirty="0">
                <a:effectLst>
                  <a:outerShdw blurRad="38100" dist="38100" dir="2700000" algn="tl">
                    <a:srgbClr val="C0C0C0"/>
                  </a:outerShdw>
                </a:effectLst>
              </a:rPr>
              <a:t>Division</a:t>
            </a:r>
            <a:r>
              <a:rPr lang="ja-JP" altLang="en-US" sz="1600" dirty="0"/>
              <a:t> </a:t>
            </a:r>
            <a:r>
              <a:rPr lang="en-US" altLang="ja-JP" sz="1600" b="1" dirty="0">
                <a:effectLst>
                  <a:outerShdw blurRad="38100" dist="38100" dir="2700000" algn="tl">
                    <a:srgbClr val="C0C0C0"/>
                  </a:outerShdw>
                </a:effectLst>
                <a:latin typeface="Georgia" panose="02040502050405020303" pitchFamily="18" charset="0"/>
                <a:ea typeface="BatangChe" panose="02030609000101010101" pitchFamily="49" charset="-127"/>
              </a:rPr>
              <a:t>: 	Retail Banking, Core Banking</a:t>
            </a:r>
            <a:r>
              <a:rPr lang="ja-JP" altLang="en-US" sz="1600" dirty="0"/>
              <a:t> </a:t>
            </a:r>
            <a:r>
              <a:rPr lang="ja-JP" altLang="en-US" sz="1600" b="1" dirty="0">
                <a:effectLst>
                  <a:outerShdw blurRad="38100" dist="38100" dir="2700000" algn="tl">
                    <a:srgbClr val="C0C0C0"/>
                  </a:outerShdw>
                </a:effectLst>
                <a:latin typeface="Georgia" panose="02040502050405020303" pitchFamily="18" charset="0"/>
                <a:ea typeface="BatangChe" panose="02030609000101010101" pitchFamily="49" charset="-127"/>
              </a:rPr>
              <a:t> </a:t>
            </a:r>
          </a:p>
          <a:p>
            <a:pPr>
              <a:lnSpc>
                <a:spcPct val="90000"/>
              </a:lnSpc>
            </a:pPr>
            <a:r>
              <a:rPr lang="en-US" altLang="ja-JP" sz="1600" b="1" dirty="0">
                <a:effectLst>
                  <a:outerShdw blurRad="38100" dist="38100" dir="2700000" algn="tl">
                    <a:srgbClr val="C0C0C0"/>
                  </a:outerShdw>
                </a:effectLst>
              </a:rPr>
              <a:t>Product</a:t>
            </a:r>
            <a:r>
              <a:rPr lang="ja-JP" altLang="en-US" sz="1600" dirty="0"/>
              <a:t> </a:t>
            </a:r>
            <a:r>
              <a:rPr lang="en-US" altLang="ja-JP" sz="1600" b="1" dirty="0">
                <a:effectLst>
                  <a:outerShdw blurRad="38100" dist="38100" dir="2700000" algn="tl">
                    <a:srgbClr val="C0C0C0"/>
                  </a:outerShdw>
                </a:effectLst>
                <a:latin typeface="Georgia" panose="02040502050405020303" pitchFamily="18" charset="0"/>
                <a:ea typeface="BatangChe" panose="02030609000101010101" pitchFamily="49" charset="-127"/>
              </a:rPr>
              <a:t>:	Time Deposit System,  Remittance System (SWIFT)</a:t>
            </a:r>
          </a:p>
          <a:p>
            <a:pPr marL="0" indent="0">
              <a:lnSpc>
                <a:spcPct val="90000"/>
              </a:lnSpc>
              <a:buNone/>
            </a:pPr>
            <a:endParaRPr lang="ja-JP" altLang="en-US" sz="1600" b="1" dirty="0">
              <a:effectLst>
                <a:outerShdw blurRad="38100" dist="38100" dir="2700000" algn="tl">
                  <a:srgbClr val="C0C0C0"/>
                </a:outerShdw>
              </a:effectLst>
              <a:latin typeface="Georgia" panose="02040502050405020303" pitchFamily="18" charset="0"/>
              <a:ea typeface="BatangChe" panose="02030609000101010101" pitchFamily="49" charset="-127"/>
            </a:endParaRPr>
          </a:p>
          <a:p>
            <a:pPr>
              <a:lnSpc>
                <a:spcPct val="90000"/>
              </a:lnSpc>
            </a:pPr>
            <a:r>
              <a:rPr lang="en-US" altLang="ja-JP" sz="1600" b="1" dirty="0">
                <a:effectLst>
                  <a:outerShdw blurRad="38100" dist="38100" dir="2700000" algn="tl">
                    <a:srgbClr val="C0C0C0"/>
                  </a:outerShdw>
                </a:effectLst>
                <a:latin typeface="Georgia" panose="02040502050405020303" pitchFamily="18" charset="0"/>
                <a:ea typeface="BatangChe" panose="02030609000101010101" pitchFamily="49" charset="-127"/>
              </a:rPr>
              <a:t>Features:</a:t>
            </a:r>
          </a:p>
          <a:p>
            <a:pPr lvl="1">
              <a:lnSpc>
                <a:spcPct val="90000"/>
              </a:lnSpc>
              <a:buClr>
                <a:schemeClr val="tx1"/>
              </a:buClr>
              <a:buFont typeface="Wingdings" panose="05000000000000000000" pitchFamily="2" charset="2"/>
              <a:buChar char="Ø"/>
            </a:pPr>
            <a:r>
              <a:rPr lang="en-US" altLang="ja-JP" sz="1400" b="1" dirty="0">
                <a:effectLst>
                  <a:outerShdw blurRad="38100" dist="38100" dir="2700000" algn="tl">
                    <a:srgbClr val="C0C0C0"/>
                  </a:outerShdw>
                </a:effectLst>
                <a:latin typeface="Georgia" panose="02040502050405020303" pitchFamily="18" charset="0"/>
                <a:ea typeface="BatangChe" panose="02030609000101010101" pitchFamily="49" charset="-127"/>
              </a:rPr>
              <a:t>Time Deposit (SMART/SELECT)</a:t>
            </a:r>
          </a:p>
          <a:p>
            <a:pPr lvl="2">
              <a:lnSpc>
                <a:spcPct val="90000"/>
              </a:lnSpc>
              <a:buClr>
                <a:schemeClr val="tx1"/>
              </a:buClr>
              <a:buFont typeface="Wingdings" panose="05000000000000000000" pitchFamily="2" charset="2"/>
              <a:buChar char="Ø"/>
            </a:pPr>
            <a:r>
              <a:rPr lang="en-US" altLang="ja-JP" sz="1200" b="1" dirty="0">
                <a:effectLst>
                  <a:outerShdw blurRad="38100" dist="38100" dir="2700000" algn="tl">
                    <a:srgbClr val="C0C0C0"/>
                  </a:outerShdw>
                </a:effectLst>
                <a:latin typeface="Georgia" panose="02040502050405020303" pitchFamily="18" charset="0"/>
                <a:ea typeface="BatangChe" panose="02030609000101010101" pitchFamily="49" charset="-127"/>
              </a:rPr>
              <a:t>Multi Currency Fixed Deposit System</a:t>
            </a:r>
          </a:p>
          <a:p>
            <a:pPr lvl="2">
              <a:lnSpc>
                <a:spcPct val="90000"/>
              </a:lnSpc>
              <a:buClr>
                <a:schemeClr val="tx1"/>
              </a:buClr>
              <a:buFont typeface="Wingdings" panose="05000000000000000000" pitchFamily="2" charset="2"/>
              <a:buChar char="Ø"/>
            </a:pPr>
            <a:r>
              <a:rPr lang="en-US" altLang="ja-JP" sz="1200" b="1" dirty="0">
                <a:effectLst>
                  <a:outerShdw blurRad="38100" dist="38100" dir="2700000" algn="tl">
                    <a:srgbClr val="C0C0C0"/>
                  </a:outerShdw>
                </a:effectLst>
                <a:latin typeface="Georgia" panose="02040502050405020303" pitchFamily="18" charset="0"/>
                <a:ea typeface="BatangChe" panose="02030609000101010101" pitchFamily="49" charset="-127"/>
              </a:rPr>
              <a:t>Fully Automated, Online Banking</a:t>
            </a:r>
          </a:p>
          <a:p>
            <a:pPr lvl="2">
              <a:lnSpc>
                <a:spcPct val="90000"/>
              </a:lnSpc>
              <a:buClr>
                <a:schemeClr val="tx1"/>
              </a:buClr>
              <a:buFont typeface="Wingdings" panose="05000000000000000000" pitchFamily="2" charset="2"/>
              <a:buChar char="Ø"/>
            </a:pPr>
            <a:r>
              <a:rPr lang="en-US" altLang="ja-JP" sz="1200" b="1" dirty="0">
                <a:effectLst>
                  <a:outerShdw blurRad="38100" dist="38100" dir="2700000" algn="tl">
                    <a:srgbClr val="C0C0C0"/>
                  </a:outerShdw>
                </a:effectLst>
                <a:latin typeface="Georgia" panose="02040502050405020303" pitchFamily="18" charset="0"/>
                <a:ea typeface="BatangChe" panose="02030609000101010101" pitchFamily="49" charset="-127"/>
              </a:rPr>
              <a:t>Developed From Scratch</a:t>
            </a:r>
          </a:p>
          <a:p>
            <a:pPr lvl="2">
              <a:lnSpc>
                <a:spcPct val="90000"/>
              </a:lnSpc>
              <a:buClr>
                <a:schemeClr val="tx1"/>
              </a:buClr>
              <a:buFont typeface="Wingdings" panose="05000000000000000000" pitchFamily="2" charset="2"/>
              <a:buChar char="Ø"/>
            </a:pPr>
            <a:r>
              <a:rPr lang="en-US" altLang="ja-JP" sz="1200" b="1" dirty="0">
                <a:effectLst>
                  <a:outerShdw blurRad="38100" dist="38100" dir="2700000" algn="tl">
                    <a:srgbClr val="C0C0C0"/>
                  </a:outerShdw>
                </a:effectLst>
                <a:latin typeface="Georgia" panose="02040502050405020303" pitchFamily="18" charset="0"/>
                <a:ea typeface="BatangChe" panose="02030609000101010101" pitchFamily="49" charset="-127"/>
              </a:rPr>
              <a:t>Included</a:t>
            </a:r>
            <a:r>
              <a:rPr lang="ja-JP" altLang="en-US" sz="1200" b="1" dirty="0">
                <a:effectLst>
                  <a:outerShdw blurRad="38100" dist="38100" dir="2700000" algn="tl">
                    <a:srgbClr val="C0C0C0"/>
                  </a:outerShdw>
                </a:effectLst>
                <a:latin typeface="Georgia" panose="02040502050405020303" pitchFamily="18" charset="0"/>
                <a:ea typeface="BatangChe" panose="02030609000101010101" pitchFamily="49" charset="-127"/>
              </a:rPr>
              <a:t> </a:t>
            </a:r>
            <a:r>
              <a:rPr lang="en-US" altLang="ja-JP" sz="1200" b="1" dirty="0">
                <a:effectLst>
                  <a:outerShdw blurRad="38100" dist="38100" dir="2700000" algn="tl">
                    <a:srgbClr val="C0C0C0"/>
                  </a:outerShdw>
                </a:effectLst>
                <a:latin typeface="Georgia" panose="02040502050405020303" pitchFamily="18" charset="0"/>
                <a:ea typeface="BatangChe" panose="02030609000101010101" pitchFamily="49" charset="-127"/>
              </a:rPr>
              <a:t>AML</a:t>
            </a:r>
            <a:r>
              <a:rPr lang="ja-JP" altLang="en-US" sz="1200" b="1" dirty="0">
                <a:effectLst>
                  <a:outerShdw blurRad="38100" dist="38100" dir="2700000" algn="tl">
                    <a:srgbClr val="C0C0C0"/>
                  </a:outerShdw>
                </a:effectLst>
                <a:latin typeface="Georgia" panose="02040502050405020303" pitchFamily="18" charset="0"/>
                <a:ea typeface="BatangChe" panose="02030609000101010101" pitchFamily="49" charset="-127"/>
              </a:rPr>
              <a:t> </a:t>
            </a:r>
            <a:r>
              <a:rPr lang="en-US" altLang="ja-JP" sz="1200" b="1" dirty="0">
                <a:effectLst>
                  <a:outerShdw blurRad="38100" dist="38100" dir="2700000" algn="tl">
                    <a:srgbClr val="C0C0C0"/>
                  </a:outerShdw>
                </a:effectLst>
                <a:latin typeface="Georgia" panose="02040502050405020303" pitchFamily="18" charset="0"/>
                <a:ea typeface="BatangChe" panose="02030609000101010101" pitchFamily="49" charset="-127"/>
              </a:rPr>
              <a:t>Risk</a:t>
            </a:r>
            <a:r>
              <a:rPr lang="ja-JP" altLang="en-US" sz="1200" b="1" dirty="0">
                <a:effectLst>
                  <a:outerShdw blurRad="38100" dist="38100" dir="2700000" algn="tl">
                    <a:srgbClr val="C0C0C0"/>
                  </a:outerShdw>
                </a:effectLst>
                <a:latin typeface="Georgia" panose="02040502050405020303" pitchFamily="18" charset="0"/>
                <a:ea typeface="BatangChe" panose="02030609000101010101" pitchFamily="49" charset="-127"/>
              </a:rPr>
              <a:t> </a:t>
            </a:r>
            <a:r>
              <a:rPr lang="en-US" altLang="ja-JP" sz="1200" b="1" dirty="0">
                <a:effectLst>
                  <a:outerShdw blurRad="38100" dist="38100" dir="2700000" algn="tl">
                    <a:srgbClr val="C0C0C0"/>
                  </a:outerShdw>
                </a:effectLst>
                <a:latin typeface="Georgia" panose="02040502050405020303" pitchFamily="18" charset="0"/>
                <a:ea typeface="BatangChe" panose="02030609000101010101" pitchFamily="49" charset="-127"/>
              </a:rPr>
              <a:t>Mitigation</a:t>
            </a:r>
          </a:p>
          <a:p>
            <a:pPr lvl="2">
              <a:lnSpc>
                <a:spcPct val="90000"/>
              </a:lnSpc>
              <a:buClr>
                <a:schemeClr val="tx1"/>
              </a:buClr>
              <a:buFont typeface="Wingdings" panose="05000000000000000000" pitchFamily="2" charset="2"/>
              <a:buChar char="Ø"/>
            </a:pPr>
            <a:endParaRPr lang="en-US" altLang="ja-JP" sz="1200" b="1" dirty="0">
              <a:effectLst>
                <a:outerShdw blurRad="38100" dist="38100" dir="2700000" algn="tl">
                  <a:srgbClr val="C0C0C0"/>
                </a:outerShdw>
              </a:effectLst>
              <a:latin typeface="Georgia" panose="02040502050405020303" pitchFamily="18" charset="0"/>
              <a:ea typeface="BatangChe" panose="02030609000101010101" pitchFamily="49" charset="-127"/>
            </a:endParaRPr>
          </a:p>
          <a:p>
            <a:pPr lvl="1">
              <a:lnSpc>
                <a:spcPct val="90000"/>
              </a:lnSpc>
              <a:buClr>
                <a:schemeClr val="tx1"/>
              </a:buClr>
              <a:buFont typeface="Wingdings" panose="05000000000000000000" pitchFamily="2" charset="2"/>
              <a:buChar char="Ø"/>
            </a:pPr>
            <a:r>
              <a:rPr lang="en-US" altLang="ja-JP" sz="1400" b="1" dirty="0">
                <a:effectLst>
                  <a:outerShdw blurRad="38100" dist="38100" dir="2700000" algn="tl">
                    <a:srgbClr val="C0C0C0"/>
                  </a:outerShdw>
                </a:effectLst>
                <a:latin typeface="Georgia" panose="02040502050405020303" pitchFamily="18" charset="0"/>
                <a:ea typeface="BatangChe" panose="02030609000101010101" pitchFamily="49" charset="-127"/>
              </a:rPr>
              <a:t>International Remittance System (IR/OR)</a:t>
            </a:r>
          </a:p>
          <a:p>
            <a:pPr lvl="2">
              <a:lnSpc>
                <a:spcPct val="90000"/>
              </a:lnSpc>
              <a:buClr>
                <a:schemeClr val="tx1"/>
              </a:buClr>
              <a:buFont typeface="Wingdings" panose="05000000000000000000" pitchFamily="2" charset="2"/>
              <a:buChar char="Ø"/>
            </a:pPr>
            <a:r>
              <a:rPr lang="en-US" altLang="ja-JP" sz="1200" b="1" dirty="0">
                <a:effectLst>
                  <a:outerShdw blurRad="38100" dist="38100" dir="2700000" algn="tl">
                    <a:srgbClr val="C0C0C0"/>
                  </a:outerShdw>
                </a:effectLst>
                <a:latin typeface="Georgia" panose="02040502050405020303" pitchFamily="18" charset="0"/>
                <a:ea typeface="BatangChe" panose="02030609000101010101" pitchFamily="49" charset="-127"/>
              </a:rPr>
              <a:t>SWIFT Protocol, Fully Automated,</a:t>
            </a:r>
          </a:p>
          <a:p>
            <a:pPr lvl="2">
              <a:lnSpc>
                <a:spcPct val="90000"/>
              </a:lnSpc>
              <a:buClr>
                <a:schemeClr val="tx1"/>
              </a:buClr>
              <a:buFont typeface="Wingdings" panose="05000000000000000000" pitchFamily="2" charset="2"/>
              <a:buChar char="Ø"/>
            </a:pPr>
            <a:r>
              <a:rPr lang="en-US" altLang="ja-JP" sz="1200" b="1" dirty="0" err="1">
                <a:effectLst>
                  <a:outerShdw blurRad="38100" dist="38100" dir="2700000" algn="tl">
                    <a:srgbClr val="C0C0C0"/>
                  </a:outerShdw>
                </a:effectLst>
                <a:latin typeface="Georgia" panose="02040502050405020303" pitchFamily="18" charset="0"/>
                <a:ea typeface="BatangChe" panose="02030609000101010101" pitchFamily="49" charset="-127"/>
              </a:rPr>
              <a:t>Inckuded</a:t>
            </a:r>
            <a:r>
              <a:rPr lang="en-US" altLang="ja-JP" sz="1200" b="1" dirty="0">
                <a:effectLst>
                  <a:outerShdw blurRad="38100" dist="38100" dir="2700000" algn="tl">
                    <a:srgbClr val="C0C0C0"/>
                  </a:outerShdw>
                </a:effectLst>
                <a:latin typeface="Georgia" panose="02040502050405020303" pitchFamily="18" charset="0"/>
                <a:ea typeface="BatangChe" panose="02030609000101010101" pitchFamily="49" charset="-127"/>
              </a:rPr>
              <a:t> Intermediary </a:t>
            </a:r>
            <a:r>
              <a:rPr lang="en-US" altLang="ja-JP" sz="1200" b="1" dirty="0" err="1">
                <a:effectLst>
                  <a:outerShdw blurRad="38100" dist="38100" dir="2700000" algn="tl">
                    <a:srgbClr val="C0C0C0"/>
                  </a:outerShdw>
                </a:effectLst>
                <a:latin typeface="Georgia" panose="02040502050405020303" pitchFamily="18" charset="0"/>
                <a:ea typeface="BatangChe" panose="02030609000101010101" pitchFamily="49" charset="-127"/>
              </a:rPr>
              <a:t>Remitance</a:t>
            </a:r>
            <a:r>
              <a:rPr lang="en-US" altLang="ja-JP" sz="1200" b="1" dirty="0">
                <a:effectLst>
                  <a:outerShdw blurRad="38100" dist="38100" dir="2700000" algn="tl">
                    <a:srgbClr val="C0C0C0"/>
                  </a:outerShdw>
                </a:effectLst>
                <a:latin typeface="Georgia" panose="02040502050405020303" pitchFamily="18" charset="0"/>
                <a:ea typeface="BatangChe" panose="02030609000101010101" pitchFamily="49" charset="-127"/>
              </a:rPr>
              <a:t> Processing</a:t>
            </a:r>
          </a:p>
          <a:p>
            <a:pPr lvl="2">
              <a:lnSpc>
                <a:spcPct val="90000"/>
              </a:lnSpc>
              <a:buClr>
                <a:schemeClr val="tx1"/>
              </a:buClr>
              <a:buFont typeface="Wingdings" panose="05000000000000000000" pitchFamily="2" charset="2"/>
              <a:buChar char="Ø"/>
            </a:pPr>
            <a:r>
              <a:rPr lang="en-US" altLang="ja-JP" sz="1200" b="1" dirty="0">
                <a:effectLst>
                  <a:outerShdw blurRad="38100" dist="38100" dir="2700000" algn="tl">
                    <a:srgbClr val="C0C0C0"/>
                  </a:outerShdw>
                </a:effectLst>
                <a:latin typeface="Georgia" panose="02040502050405020303" pitchFamily="18" charset="0"/>
                <a:ea typeface="BatangChe" panose="02030609000101010101" pitchFamily="49" charset="-127"/>
              </a:rPr>
              <a:t>Developed From Scratch</a:t>
            </a:r>
          </a:p>
          <a:p>
            <a:pPr lvl="2">
              <a:lnSpc>
                <a:spcPct val="90000"/>
              </a:lnSpc>
              <a:buClr>
                <a:schemeClr val="tx1"/>
              </a:buClr>
              <a:buFont typeface="Wingdings" panose="05000000000000000000" pitchFamily="2" charset="2"/>
              <a:buChar char="Ø"/>
            </a:pPr>
            <a:endParaRPr lang="en-US" altLang="ja-JP" sz="1200" b="1" dirty="0">
              <a:effectLst>
                <a:outerShdw blurRad="38100" dist="38100" dir="2700000" algn="tl">
                  <a:srgbClr val="C0C0C0"/>
                </a:outerShdw>
              </a:effectLst>
              <a:latin typeface="Georgia" panose="02040502050405020303" pitchFamily="18" charset="0"/>
              <a:ea typeface="BatangChe" panose="02030609000101010101" pitchFamily="49" charset="-127"/>
            </a:endParaRPr>
          </a:p>
          <a:p>
            <a:pPr lvl="2">
              <a:lnSpc>
                <a:spcPct val="90000"/>
              </a:lnSpc>
              <a:buClr>
                <a:schemeClr val="tx1"/>
              </a:buClr>
              <a:buFont typeface="Wingdings" panose="05000000000000000000" pitchFamily="2" charset="2"/>
              <a:buChar char="Ø"/>
            </a:pPr>
            <a:endParaRPr lang="en-US" altLang="ja-JP" sz="1200" b="1" dirty="0">
              <a:effectLst>
                <a:outerShdw blurRad="38100" dist="38100" dir="2700000" algn="tl">
                  <a:srgbClr val="C0C0C0"/>
                </a:outerShdw>
              </a:effectLst>
              <a:latin typeface="Georgia" panose="02040502050405020303" pitchFamily="18" charset="0"/>
              <a:ea typeface="BatangChe" panose="02030609000101010101" pitchFamily="49" charset="-127"/>
            </a:endParaRPr>
          </a:p>
          <a:p>
            <a:pPr lvl="2">
              <a:lnSpc>
                <a:spcPct val="90000"/>
              </a:lnSpc>
              <a:buClr>
                <a:schemeClr val="tx1"/>
              </a:buClr>
              <a:buFont typeface="Wingdings" panose="05000000000000000000" pitchFamily="2" charset="2"/>
              <a:buChar char="Ø"/>
            </a:pPr>
            <a:endParaRPr lang="ja-JP" altLang="en-US" sz="1200" b="1" dirty="0">
              <a:effectLst>
                <a:outerShdw blurRad="38100" dist="38100" dir="2700000" algn="tl">
                  <a:srgbClr val="C0C0C0"/>
                </a:outerShdw>
              </a:effectLst>
              <a:latin typeface="Georgia" panose="02040502050405020303" pitchFamily="18" charset="0"/>
              <a:ea typeface="BatangChe" panose="02030609000101010101" pitchFamily="49" charset="-127"/>
            </a:endParaRPr>
          </a:p>
        </p:txBody>
      </p:sp>
      <p:sp>
        <p:nvSpPr>
          <p:cNvPr id="6" name="Slide Number Placeholder 7">
            <a:extLst>
              <a:ext uri="{FF2B5EF4-FFF2-40B4-BE49-F238E27FC236}">
                <a16:creationId xmlns:a16="http://schemas.microsoft.com/office/drawing/2014/main" id="{926D1AC2-CE27-47CE-B666-862C345E9A01}"/>
              </a:ext>
            </a:extLst>
          </p:cNvPr>
          <p:cNvSpPr>
            <a:spLocks noGrp="1"/>
          </p:cNvSpPr>
          <p:nvPr>
            <p:ph type="sldNum" sz="quarter" idx="12"/>
          </p:nvPr>
        </p:nvSpPr>
        <p:spPr/>
        <p:txBody>
          <a:bodyPr/>
          <a:lstStyle/>
          <a:p>
            <a:fld id="{E8E5CF10-CF2D-42D8-A007-EDBC2111647E}" type="slidenum">
              <a:rPr lang="ja-JP" altLang="en-US"/>
              <a:pPr/>
              <a:t>12</a:t>
            </a:fld>
            <a:endParaRPr lang="en-US" altLang="ja-JP"/>
          </a:p>
        </p:txBody>
      </p:sp>
      <p:pic>
        <p:nvPicPr>
          <p:cNvPr id="2" name="Picture 1" descr="A black horse with a blue and green background&#10;&#10;Description automatically generated with low confidence">
            <a:extLst>
              <a:ext uri="{FF2B5EF4-FFF2-40B4-BE49-F238E27FC236}">
                <a16:creationId xmlns:a16="http://schemas.microsoft.com/office/drawing/2014/main" id="{100475F2-EC51-852D-ACE6-2059478E210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096000" y="3227118"/>
            <a:ext cx="1828800" cy="2218007"/>
          </a:xfrm>
          <a:prstGeom prst="rect">
            <a:avLst/>
          </a:prstGeom>
        </p:spPr>
      </p:pic>
    </p:spTree>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a:extLst>
            <a:ext uri="{FF2B5EF4-FFF2-40B4-BE49-F238E27FC236}">
              <a16:creationId xmlns:a16="http://schemas.microsoft.com/office/drawing/2014/main" id="{CD4AA945-6DC9-36FB-AF2A-44C417CF3F34}"/>
            </a:ext>
          </a:extLst>
        </p:cNvPr>
        <p:cNvGrpSpPr/>
        <p:nvPr/>
      </p:nvGrpSpPr>
      <p:grpSpPr>
        <a:xfrm>
          <a:off x="0" y="0"/>
          <a:ext cx="0" cy="0"/>
          <a:chOff x="0" y="0"/>
          <a:chExt cx="0" cy="0"/>
        </a:xfrm>
      </p:grpSpPr>
      <p:sp>
        <p:nvSpPr>
          <p:cNvPr id="419842" name="Rectangle 2">
            <a:extLst>
              <a:ext uri="{FF2B5EF4-FFF2-40B4-BE49-F238E27FC236}">
                <a16:creationId xmlns:a16="http://schemas.microsoft.com/office/drawing/2014/main" id="{64D34D7B-17D2-319B-D38A-C405230B210C}"/>
              </a:ext>
            </a:extLst>
          </p:cNvPr>
          <p:cNvSpPr>
            <a:spLocks noGrp="1" noChangeArrowheads="1"/>
          </p:cNvSpPr>
          <p:nvPr>
            <p:ph type="title"/>
          </p:nvPr>
        </p:nvSpPr>
        <p:spPr>
          <a:xfrm>
            <a:off x="468313" y="277813"/>
            <a:ext cx="8207375" cy="919162"/>
          </a:xfrm>
          <a:noFill/>
          <a:ln>
            <a:solidFill>
              <a:schemeClr val="tx1"/>
            </a:solidFill>
            <a:miter lim="800000"/>
            <a:headEnd/>
            <a:tailEnd/>
          </a:ln>
        </p:spPr>
        <p:txBody>
          <a:bodyPr>
            <a:normAutofit/>
          </a:bodyPr>
          <a:lstStyle/>
          <a:p>
            <a:r>
              <a:rPr lang="en-US" altLang="ja-JP" sz="3600" dirty="0">
                <a:solidFill>
                  <a:schemeClr val="folHlink"/>
                </a:solidFill>
                <a:effectLst>
                  <a:outerShdw blurRad="38100" dist="38100" dir="2700000" algn="tl">
                    <a:srgbClr val="C0C0C0"/>
                  </a:outerShdw>
                </a:effectLst>
                <a:latin typeface="ＭＳ Ｐゴシック" panose="020B0600070205080204" pitchFamily="50" charset="-128"/>
              </a:rPr>
              <a:t>Achievements: Daiwa Securities</a:t>
            </a:r>
            <a:endParaRPr lang="ja-JP" altLang="en-US" sz="4000" dirty="0"/>
          </a:p>
        </p:txBody>
      </p:sp>
      <p:sp>
        <p:nvSpPr>
          <p:cNvPr id="419843" name="Rectangle 3">
            <a:extLst>
              <a:ext uri="{FF2B5EF4-FFF2-40B4-BE49-F238E27FC236}">
                <a16:creationId xmlns:a16="http://schemas.microsoft.com/office/drawing/2014/main" id="{100B7F36-8A5F-AE28-D16C-AA5E396BB004}"/>
              </a:ext>
            </a:extLst>
          </p:cNvPr>
          <p:cNvSpPr>
            <a:spLocks noGrp="1" noChangeArrowheads="1"/>
          </p:cNvSpPr>
          <p:nvPr>
            <p:ph type="body" sz="half" idx="1"/>
          </p:nvPr>
        </p:nvSpPr>
        <p:spPr>
          <a:xfrm>
            <a:off x="468313" y="1412875"/>
            <a:ext cx="8207375" cy="5064125"/>
          </a:xfrm>
          <a:noFill/>
          <a:ln>
            <a:solidFill>
              <a:schemeClr val="tx1"/>
            </a:solidFill>
            <a:miter lim="800000"/>
            <a:headEnd/>
            <a:tailEnd/>
          </a:ln>
        </p:spPr>
        <p:txBody>
          <a:bodyPr>
            <a:normAutofit lnSpcReduction="10000"/>
          </a:bodyPr>
          <a:lstStyle/>
          <a:p>
            <a:pPr>
              <a:lnSpc>
                <a:spcPct val="90000"/>
              </a:lnSpc>
            </a:pPr>
            <a:endParaRPr lang="ja-JP" altLang="en-US" sz="1800" b="1" u="sng" dirty="0">
              <a:effectLst>
                <a:outerShdw blurRad="38100" dist="38100" dir="2700000" algn="tl">
                  <a:srgbClr val="C0C0C0"/>
                </a:outerShdw>
              </a:effectLst>
              <a:latin typeface="Georgia" panose="02040502050405020303" pitchFamily="18" charset="0"/>
              <a:ea typeface="BatangChe" panose="02030609000101010101" pitchFamily="49" charset="-127"/>
            </a:endParaRPr>
          </a:p>
          <a:p>
            <a:pPr>
              <a:lnSpc>
                <a:spcPct val="90000"/>
              </a:lnSpc>
            </a:pPr>
            <a:r>
              <a:rPr lang="en-US" altLang="ja-JP" sz="1600" b="1" dirty="0">
                <a:effectLst>
                  <a:outerShdw blurRad="38100" dist="38100" dir="2700000" algn="tl">
                    <a:srgbClr val="C0C0C0"/>
                  </a:outerShdw>
                </a:effectLst>
              </a:rPr>
              <a:t>Client</a:t>
            </a:r>
            <a:r>
              <a:rPr lang="ja-JP" altLang="en-US" sz="1600" dirty="0"/>
              <a:t> </a:t>
            </a:r>
            <a:r>
              <a:rPr lang="en-US" altLang="ja-JP" sz="1600" b="1" dirty="0">
                <a:effectLst>
                  <a:outerShdw blurRad="38100" dist="38100" dir="2700000" algn="tl">
                    <a:srgbClr val="C0C0C0"/>
                  </a:outerShdw>
                </a:effectLst>
                <a:latin typeface="Georgia" panose="02040502050405020303" pitchFamily="18" charset="0"/>
                <a:ea typeface="BatangChe" panose="02030609000101010101" pitchFamily="49" charset="-127"/>
              </a:rPr>
              <a:t>:	Daiwa Securities, Japan</a:t>
            </a:r>
            <a:endParaRPr lang="ja-JP" altLang="en-US" sz="1600" b="1" dirty="0">
              <a:effectLst>
                <a:outerShdw blurRad="38100" dist="38100" dir="2700000" algn="tl">
                  <a:srgbClr val="C0C0C0"/>
                </a:outerShdw>
              </a:effectLst>
              <a:latin typeface="Georgia" panose="02040502050405020303" pitchFamily="18" charset="0"/>
              <a:ea typeface="BatangChe" panose="02030609000101010101" pitchFamily="49" charset="-127"/>
            </a:endParaRPr>
          </a:p>
          <a:p>
            <a:pPr>
              <a:lnSpc>
                <a:spcPct val="90000"/>
              </a:lnSpc>
            </a:pPr>
            <a:r>
              <a:rPr lang="en-US" altLang="ja-JP" sz="1600" b="1" dirty="0">
                <a:effectLst>
                  <a:outerShdw blurRad="38100" dist="38100" dir="2700000" algn="tl">
                    <a:srgbClr val="C0C0C0"/>
                  </a:outerShdw>
                </a:effectLst>
              </a:rPr>
              <a:t>Division</a:t>
            </a:r>
            <a:r>
              <a:rPr lang="ja-JP" altLang="en-US" sz="1600" dirty="0"/>
              <a:t> </a:t>
            </a:r>
            <a:r>
              <a:rPr lang="en-US" altLang="ja-JP" sz="1600" b="1" dirty="0">
                <a:effectLst>
                  <a:outerShdw blurRad="38100" dist="38100" dir="2700000" algn="tl">
                    <a:srgbClr val="C0C0C0"/>
                  </a:outerShdw>
                </a:effectLst>
                <a:latin typeface="Georgia" panose="02040502050405020303" pitchFamily="18" charset="0"/>
                <a:ea typeface="BatangChe" panose="02030609000101010101" pitchFamily="49" charset="-127"/>
              </a:rPr>
              <a:t>: 	Equities, High Frequency Trading</a:t>
            </a:r>
            <a:endParaRPr lang="ja-JP" altLang="en-US" sz="1600" b="1" dirty="0">
              <a:effectLst>
                <a:outerShdw blurRad="38100" dist="38100" dir="2700000" algn="tl">
                  <a:srgbClr val="C0C0C0"/>
                </a:outerShdw>
              </a:effectLst>
              <a:latin typeface="Georgia" panose="02040502050405020303" pitchFamily="18" charset="0"/>
              <a:ea typeface="BatangChe" panose="02030609000101010101" pitchFamily="49" charset="-127"/>
            </a:endParaRPr>
          </a:p>
          <a:p>
            <a:pPr>
              <a:lnSpc>
                <a:spcPct val="90000"/>
              </a:lnSpc>
            </a:pPr>
            <a:r>
              <a:rPr lang="en-US" altLang="ja-JP" sz="1600" b="1" dirty="0">
                <a:effectLst>
                  <a:outerShdw blurRad="38100" dist="38100" dir="2700000" algn="tl">
                    <a:srgbClr val="C0C0C0"/>
                  </a:outerShdw>
                </a:effectLst>
              </a:rPr>
              <a:t>Product</a:t>
            </a:r>
            <a:r>
              <a:rPr lang="ja-JP" altLang="en-US" sz="1600" dirty="0"/>
              <a:t> </a:t>
            </a:r>
            <a:r>
              <a:rPr lang="en-US" altLang="ja-JP" sz="1600" b="1" dirty="0">
                <a:effectLst>
                  <a:outerShdw blurRad="38100" dist="38100" dir="2700000" algn="tl">
                    <a:srgbClr val="C0C0C0"/>
                  </a:outerShdw>
                </a:effectLst>
                <a:latin typeface="Georgia" panose="02040502050405020303" pitchFamily="18" charset="0"/>
                <a:ea typeface="BatangChe" panose="02030609000101010101" pitchFamily="49" charset="-127"/>
              </a:rPr>
              <a:t>:	Ryuusei (Automated Stock Trading System on TSE)</a:t>
            </a:r>
          </a:p>
          <a:p>
            <a:pPr marL="0" indent="0">
              <a:lnSpc>
                <a:spcPct val="90000"/>
              </a:lnSpc>
              <a:buNone/>
            </a:pPr>
            <a:endParaRPr lang="en-US" altLang="ja-JP" sz="1600" b="1" dirty="0">
              <a:effectLst>
                <a:outerShdw blurRad="38100" dist="38100" dir="2700000" algn="tl">
                  <a:srgbClr val="C0C0C0"/>
                </a:outerShdw>
              </a:effectLst>
              <a:latin typeface="Georgia" panose="02040502050405020303" pitchFamily="18" charset="0"/>
              <a:ea typeface="BatangChe" panose="02030609000101010101" pitchFamily="49" charset="-127"/>
            </a:endParaRPr>
          </a:p>
          <a:p>
            <a:pPr marL="0" indent="0">
              <a:lnSpc>
                <a:spcPct val="90000"/>
              </a:lnSpc>
              <a:buNone/>
            </a:pPr>
            <a:endParaRPr lang="ja-JP" altLang="en-US" sz="1600" b="1" dirty="0">
              <a:effectLst>
                <a:outerShdw blurRad="38100" dist="38100" dir="2700000" algn="tl">
                  <a:srgbClr val="C0C0C0"/>
                </a:outerShdw>
              </a:effectLst>
              <a:latin typeface="Georgia" panose="02040502050405020303" pitchFamily="18" charset="0"/>
              <a:ea typeface="BatangChe" panose="02030609000101010101" pitchFamily="49" charset="-127"/>
            </a:endParaRPr>
          </a:p>
          <a:p>
            <a:pPr>
              <a:lnSpc>
                <a:spcPct val="90000"/>
              </a:lnSpc>
            </a:pPr>
            <a:r>
              <a:rPr lang="en-US" altLang="ja-JP" sz="1600" b="1" dirty="0">
                <a:effectLst>
                  <a:outerShdw blurRad="38100" dist="38100" dir="2700000" algn="tl">
                    <a:srgbClr val="C0C0C0"/>
                  </a:outerShdw>
                </a:effectLst>
                <a:latin typeface="Georgia" panose="02040502050405020303" pitchFamily="18" charset="0"/>
                <a:ea typeface="BatangChe" panose="02030609000101010101" pitchFamily="49" charset="-127"/>
              </a:rPr>
              <a:t>Features:</a:t>
            </a:r>
          </a:p>
          <a:p>
            <a:pPr lvl="1">
              <a:lnSpc>
                <a:spcPct val="90000"/>
              </a:lnSpc>
              <a:buClr>
                <a:schemeClr val="tx1"/>
              </a:buClr>
              <a:buFont typeface="Wingdings" panose="05000000000000000000" pitchFamily="2" charset="2"/>
              <a:buChar char="Ø"/>
            </a:pPr>
            <a:r>
              <a:rPr lang="en-US" altLang="ja-JP" sz="1600" dirty="0"/>
              <a:t>Second highest daily transaction volume on TSE </a:t>
            </a:r>
          </a:p>
          <a:p>
            <a:pPr lvl="1">
              <a:lnSpc>
                <a:spcPct val="90000"/>
              </a:lnSpc>
              <a:buClr>
                <a:schemeClr val="tx1"/>
              </a:buClr>
              <a:buFont typeface="Wingdings" panose="05000000000000000000" pitchFamily="2" charset="2"/>
              <a:buChar char="Ø"/>
            </a:pPr>
            <a:r>
              <a:rPr lang="en-US" altLang="ja-JP" sz="1600" dirty="0"/>
              <a:t>Processes all proprietary trades for Daiwa Securities </a:t>
            </a:r>
          </a:p>
          <a:p>
            <a:pPr lvl="1">
              <a:lnSpc>
                <a:spcPct val="90000"/>
              </a:lnSpc>
              <a:buClr>
                <a:schemeClr val="tx1"/>
              </a:buClr>
              <a:buFont typeface="Wingdings" panose="05000000000000000000" pitchFamily="2" charset="2"/>
              <a:buChar char="Ø"/>
            </a:pPr>
            <a:r>
              <a:rPr lang="en-US" altLang="ja-JP" sz="1600" dirty="0"/>
              <a:t>In production since June 2010 </a:t>
            </a:r>
          </a:p>
          <a:p>
            <a:pPr lvl="1">
              <a:lnSpc>
                <a:spcPct val="90000"/>
              </a:lnSpc>
              <a:buClr>
                <a:schemeClr val="tx1"/>
              </a:buClr>
              <a:buFont typeface="Wingdings" panose="05000000000000000000" pitchFamily="2" charset="2"/>
              <a:buChar char="Ø"/>
            </a:pPr>
            <a:r>
              <a:rPr lang="en-US" altLang="ja-JP" sz="1600" dirty="0"/>
              <a:t>CB, margin orders, FIX routing on OSE, </a:t>
            </a:r>
            <a:r>
              <a:rPr lang="en-US" altLang="ja-JP" sz="1600" dirty="0" err="1"/>
              <a:t>Jasdaq</a:t>
            </a:r>
            <a:r>
              <a:rPr lang="en-US" altLang="ja-JP" sz="1600" dirty="0"/>
              <a:t> orders </a:t>
            </a:r>
          </a:p>
          <a:p>
            <a:pPr lvl="1">
              <a:lnSpc>
                <a:spcPct val="90000"/>
              </a:lnSpc>
              <a:buClr>
                <a:schemeClr val="tx1"/>
              </a:buClr>
              <a:buFont typeface="Wingdings" panose="05000000000000000000" pitchFamily="2" charset="2"/>
              <a:buChar char="Ø"/>
            </a:pPr>
            <a:r>
              <a:rPr lang="en-US" altLang="ja-JP" sz="1600" dirty="0"/>
              <a:t>Average latency: 80 microseconds (latest version) </a:t>
            </a:r>
          </a:p>
          <a:p>
            <a:pPr lvl="1">
              <a:lnSpc>
                <a:spcPct val="90000"/>
              </a:lnSpc>
              <a:buClr>
                <a:schemeClr val="tx1"/>
              </a:buClr>
              <a:buFont typeface="Wingdings" panose="05000000000000000000" pitchFamily="2" charset="2"/>
              <a:buChar char="Ø"/>
            </a:pPr>
            <a:r>
              <a:rPr lang="en-US" altLang="ja-JP" sz="1600" dirty="0"/>
              <a:t>Daily transaction volume: 6 million messages, 3 million new orders </a:t>
            </a:r>
          </a:p>
          <a:p>
            <a:pPr lvl="1">
              <a:lnSpc>
                <a:spcPct val="90000"/>
              </a:lnSpc>
              <a:buClr>
                <a:schemeClr val="tx1"/>
              </a:buClr>
              <a:buFont typeface="Wingdings" panose="05000000000000000000" pitchFamily="2" charset="2"/>
              <a:buChar char="Ø"/>
            </a:pPr>
            <a:r>
              <a:rPr lang="en-US" altLang="ja-JP" sz="1600" dirty="0"/>
              <a:t>Automatic failover </a:t>
            </a:r>
          </a:p>
          <a:p>
            <a:pPr lvl="1">
              <a:lnSpc>
                <a:spcPct val="90000"/>
              </a:lnSpc>
              <a:buClr>
                <a:schemeClr val="tx1"/>
              </a:buClr>
              <a:buFont typeface="Wingdings" panose="05000000000000000000" pitchFamily="2" charset="2"/>
              <a:buChar char="Ø"/>
            </a:pPr>
            <a:r>
              <a:rPr lang="en-US" altLang="ja-JP" sz="1600" dirty="0"/>
              <a:t>Risk checks, drop copy, middle office feeds and compliance related features</a:t>
            </a:r>
            <a:endParaRPr lang="en-US" altLang="ja-JP" sz="1200" b="1" dirty="0">
              <a:effectLst>
                <a:outerShdw blurRad="38100" dist="38100" dir="2700000" algn="tl">
                  <a:srgbClr val="C0C0C0"/>
                </a:outerShdw>
              </a:effectLst>
              <a:latin typeface="Georgia" panose="02040502050405020303" pitchFamily="18" charset="0"/>
              <a:ea typeface="BatangChe" panose="02030609000101010101" pitchFamily="49" charset="-127"/>
            </a:endParaRPr>
          </a:p>
          <a:p>
            <a:pPr lvl="2">
              <a:lnSpc>
                <a:spcPct val="90000"/>
              </a:lnSpc>
              <a:buClr>
                <a:schemeClr val="tx1"/>
              </a:buClr>
              <a:buFont typeface="Wingdings" panose="05000000000000000000" pitchFamily="2" charset="2"/>
              <a:buChar char="Ø"/>
            </a:pPr>
            <a:endParaRPr lang="en-US" altLang="ja-JP" sz="1200" b="1" dirty="0">
              <a:effectLst>
                <a:outerShdw blurRad="38100" dist="38100" dir="2700000" algn="tl">
                  <a:srgbClr val="C0C0C0"/>
                </a:outerShdw>
              </a:effectLst>
              <a:latin typeface="Georgia" panose="02040502050405020303" pitchFamily="18" charset="0"/>
              <a:ea typeface="BatangChe" panose="02030609000101010101" pitchFamily="49" charset="-127"/>
            </a:endParaRPr>
          </a:p>
          <a:p>
            <a:pPr lvl="2">
              <a:lnSpc>
                <a:spcPct val="90000"/>
              </a:lnSpc>
              <a:buClr>
                <a:schemeClr val="tx1"/>
              </a:buClr>
              <a:buFont typeface="Wingdings" panose="05000000000000000000" pitchFamily="2" charset="2"/>
              <a:buChar char="Ø"/>
            </a:pPr>
            <a:endParaRPr lang="ja-JP" altLang="en-US" sz="1200" b="1" dirty="0">
              <a:effectLst>
                <a:outerShdw blurRad="38100" dist="38100" dir="2700000" algn="tl">
                  <a:srgbClr val="C0C0C0"/>
                </a:outerShdw>
              </a:effectLst>
              <a:latin typeface="Georgia" panose="02040502050405020303" pitchFamily="18" charset="0"/>
              <a:ea typeface="BatangChe" panose="02030609000101010101" pitchFamily="49" charset="-127"/>
            </a:endParaRPr>
          </a:p>
        </p:txBody>
      </p:sp>
      <p:sp>
        <p:nvSpPr>
          <p:cNvPr id="6" name="Slide Number Placeholder 7">
            <a:extLst>
              <a:ext uri="{FF2B5EF4-FFF2-40B4-BE49-F238E27FC236}">
                <a16:creationId xmlns:a16="http://schemas.microsoft.com/office/drawing/2014/main" id="{0DC4FCD8-A4AF-65A3-8878-0CD1099D5496}"/>
              </a:ext>
            </a:extLst>
          </p:cNvPr>
          <p:cNvSpPr>
            <a:spLocks noGrp="1"/>
          </p:cNvSpPr>
          <p:nvPr>
            <p:ph type="sldNum" sz="quarter" idx="12"/>
          </p:nvPr>
        </p:nvSpPr>
        <p:spPr/>
        <p:txBody>
          <a:bodyPr/>
          <a:lstStyle/>
          <a:p>
            <a:fld id="{E8E5CF10-CF2D-42D8-A007-EDBC2111647E}" type="slidenum">
              <a:rPr lang="ja-JP" altLang="en-US"/>
              <a:pPr/>
              <a:t>13</a:t>
            </a:fld>
            <a:endParaRPr lang="en-US" altLang="ja-JP"/>
          </a:p>
        </p:txBody>
      </p:sp>
      <p:pic>
        <p:nvPicPr>
          <p:cNvPr id="3" name="Picture 2" descr="A picture containing drawing&#10;&#10;Description automatically generated">
            <a:extLst>
              <a:ext uri="{FF2B5EF4-FFF2-40B4-BE49-F238E27FC236}">
                <a16:creationId xmlns:a16="http://schemas.microsoft.com/office/drawing/2014/main" id="{4DB92615-D5EE-BF81-F77A-1F8632D39F7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405362" y="2844161"/>
            <a:ext cx="1380099" cy="738474"/>
          </a:xfrm>
          <a:prstGeom prst="rect">
            <a:avLst/>
          </a:prstGeom>
        </p:spPr>
      </p:pic>
      <p:pic>
        <p:nvPicPr>
          <p:cNvPr id="4" name="Picture 3">
            <a:extLst>
              <a:ext uri="{FF2B5EF4-FFF2-40B4-BE49-F238E27FC236}">
                <a16:creationId xmlns:a16="http://schemas.microsoft.com/office/drawing/2014/main" id="{0CEE4F48-A661-9B35-D3D6-1F6F7FD2CBEA}"/>
              </a:ext>
            </a:extLst>
          </p:cNvPr>
          <p:cNvPicPr>
            <a:picLocks noChangeAspect="1"/>
          </p:cNvPicPr>
          <p:nvPr/>
        </p:nvPicPr>
        <p:blipFill>
          <a:blip r:embed="rId4"/>
          <a:stretch>
            <a:fillRect/>
          </a:stretch>
        </p:blipFill>
        <p:spPr>
          <a:xfrm>
            <a:off x="6908908" y="2844160"/>
            <a:ext cx="1285728" cy="1423039"/>
          </a:xfrm>
          <a:prstGeom prst="rect">
            <a:avLst/>
          </a:prstGeom>
        </p:spPr>
      </p:pic>
    </p:spTree>
    <p:extLst>
      <p:ext uri="{BB962C8B-B14F-4D97-AF65-F5344CB8AC3E}">
        <p14:creationId xmlns:p14="http://schemas.microsoft.com/office/powerpoint/2010/main" val="3690244301"/>
      </p:ext>
    </p:extLst>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a:extLst>
            <a:ext uri="{FF2B5EF4-FFF2-40B4-BE49-F238E27FC236}">
              <a16:creationId xmlns:a16="http://schemas.microsoft.com/office/drawing/2014/main" id="{8EF941D6-F5B1-38F1-9640-4F9B8E74DC2E}"/>
            </a:ext>
          </a:extLst>
        </p:cNvPr>
        <p:cNvGrpSpPr/>
        <p:nvPr/>
      </p:nvGrpSpPr>
      <p:grpSpPr>
        <a:xfrm>
          <a:off x="0" y="0"/>
          <a:ext cx="0" cy="0"/>
          <a:chOff x="0" y="0"/>
          <a:chExt cx="0" cy="0"/>
        </a:xfrm>
      </p:grpSpPr>
      <p:sp>
        <p:nvSpPr>
          <p:cNvPr id="419842" name="Rectangle 2">
            <a:extLst>
              <a:ext uri="{FF2B5EF4-FFF2-40B4-BE49-F238E27FC236}">
                <a16:creationId xmlns:a16="http://schemas.microsoft.com/office/drawing/2014/main" id="{911E6EF3-8FCB-DBE2-0898-10D837FB6EA7}"/>
              </a:ext>
            </a:extLst>
          </p:cNvPr>
          <p:cNvSpPr>
            <a:spLocks noGrp="1" noChangeArrowheads="1"/>
          </p:cNvSpPr>
          <p:nvPr>
            <p:ph type="title"/>
          </p:nvPr>
        </p:nvSpPr>
        <p:spPr>
          <a:xfrm>
            <a:off x="468313" y="277813"/>
            <a:ext cx="8207375" cy="919162"/>
          </a:xfrm>
          <a:noFill/>
          <a:ln>
            <a:solidFill>
              <a:schemeClr val="tx1"/>
            </a:solidFill>
            <a:miter lim="800000"/>
            <a:headEnd/>
            <a:tailEnd/>
          </a:ln>
        </p:spPr>
        <p:txBody>
          <a:bodyPr>
            <a:normAutofit/>
          </a:bodyPr>
          <a:lstStyle/>
          <a:p>
            <a:r>
              <a:rPr lang="en-US" altLang="ja-JP" sz="3600" dirty="0">
                <a:solidFill>
                  <a:schemeClr val="folHlink"/>
                </a:solidFill>
                <a:effectLst>
                  <a:outerShdw blurRad="38100" dist="38100" dir="2700000" algn="tl">
                    <a:srgbClr val="C0C0C0"/>
                  </a:outerShdw>
                </a:effectLst>
                <a:latin typeface="ＭＳ Ｐゴシック" panose="020B0600070205080204" pitchFamily="50" charset="-128"/>
              </a:rPr>
              <a:t>Achievements: Nomura Securities</a:t>
            </a:r>
            <a:endParaRPr lang="ja-JP" altLang="en-US" sz="4000" dirty="0"/>
          </a:p>
        </p:txBody>
      </p:sp>
      <p:sp>
        <p:nvSpPr>
          <p:cNvPr id="419843" name="Rectangle 3">
            <a:extLst>
              <a:ext uri="{FF2B5EF4-FFF2-40B4-BE49-F238E27FC236}">
                <a16:creationId xmlns:a16="http://schemas.microsoft.com/office/drawing/2014/main" id="{E461E234-DB18-7261-78BF-28D4CB820FA1}"/>
              </a:ext>
            </a:extLst>
          </p:cNvPr>
          <p:cNvSpPr>
            <a:spLocks noGrp="1" noChangeArrowheads="1"/>
          </p:cNvSpPr>
          <p:nvPr>
            <p:ph type="body" sz="half" idx="1"/>
          </p:nvPr>
        </p:nvSpPr>
        <p:spPr>
          <a:xfrm>
            <a:off x="468313" y="1412875"/>
            <a:ext cx="8207375" cy="5064125"/>
          </a:xfrm>
          <a:noFill/>
          <a:ln>
            <a:solidFill>
              <a:schemeClr val="tx1"/>
            </a:solidFill>
            <a:miter lim="800000"/>
            <a:headEnd/>
            <a:tailEnd/>
          </a:ln>
        </p:spPr>
        <p:txBody>
          <a:bodyPr>
            <a:normAutofit/>
          </a:bodyPr>
          <a:lstStyle/>
          <a:p>
            <a:pPr>
              <a:lnSpc>
                <a:spcPct val="90000"/>
              </a:lnSpc>
            </a:pPr>
            <a:endParaRPr lang="ja-JP" altLang="en-US" sz="1800" b="1" u="sng" dirty="0">
              <a:effectLst>
                <a:outerShdw blurRad="38100" dist="38100" dir="2700000" algn="tl">
                  <a:srgbClr val="C0C0C0"/>
                </a:outerShdw>
              </a:effectLst>
              <a:latin typeface="Georgia" panose="02040502050405020303" pitchFamily="18" charset="0"/>
              <a:ea typeface="BatangChe" panose="02030609000101010101" pitchFamily="49" charset="-127"/>
            </a:endParaRPr>
          </a:p>
          <a:p>
            <a:pPr>
              <a:lnSpc>
                <a:spcPct val="90000"/>
              </a:lnSpc>
            </a:pPr>
            <a:r>
              <a:rPr lang="en-US" altLang="ja-JP" sz="1600" b="1" dirty="0">
                <a:effectLst>
                  <a:outerShdw blurRad="38100" dist="38100" dir="2700000" algn="tl">
                    <a:srgbClr val="C0C0C0"/>
                  </a:outerShdw>
                </a:effectLst>
              </a:rPr>
              <a:t>Client</a:t>
            </a:r>
            <a:r>
              <a:rPr lang="ja-JP" altLang="en-US" sz="1600" dirty="0"/>
              <a:t> </a:t>
            </a:r>
            <a:r>
              <a:rPr lang="en-US" altLang="ja-JP" sz="1600" b="1" dirty="0">
                <a:effectLst>
                  <a:outerShdw blurRad="38100" dist="38100" dir="2700000" algn="tl">
                    <a:srgbClr val="C0C0C0"/>
                  </a:outerShdw>
                </a:effectLst>
                <a:latin typeface="Georgia" panose="02040502050405020303" pitchFamily="18" charset="0"/>
                <a:ea typeface="BatangChe" panose="02030609000101010101" pitchFamily="49" charset="-127"/>
              </a:rPr>
              <a:t>:	Nomura Securities, Japan</a:t>
            </a:r>
            <a:endParaRPr lang="ja-JP" altLang="en-US" sz="1600" b="1" dirty="0">
              <a:effectLst>
                <a:outerShdw blurRad="38100" dist="38100" dir="2700000" algn="tl">
                  <a:srgbClr val="C0C0C0"/>
                </a:outerShdw>
              </a:effectLst>
              <a:latin typeface="Georgia" panose="02040502050405020303" pitchFamily="18" charset="0"/>
              <a:ea typeface="BatangChe" panose="02030609000101010101" pitchFamily="49" charset="-127"/>
            </a:endParaRPr>
          </a:p>
          <a:p>
            <a:pPr>
              <a:lnSpc>
                <a:spcPct val="90000"/>
              </a:lnSpc>
            </a:pPr>
            <a:r>
              <a:rPr lang="en-US" altLang="ja-JP" sz="1600" b="1" dirty="0">
                <a:effectLst>
                  <a:outerShdw blurRad="38100" dist="38100" dir="2700000" algn="tl">
                    <a:srgbClr val="C0C0C0"/>
                  </a:outerShdw>
                </a:effectLst>
              </a:rPr>
              <a:t>Division</a:t>
            </a:r>
            <a:r>
              <a:rPr lang="ja-JP" altLang="en-US" sz="1600" dirty="0"/>
              <a:t> </a:t>
            </a:r>
            <a:r>
              <a:rPr lang="en-US" altLang="ja-JP" sz="1600" b="1" dirty="0">
                <a:effectLst>
                  <a:outerShdw blurRad="38100" dist="38100" dir="2700000" algn="tl">
                    <a:srgbClr val="C0C0C0"/>
                  </a:outerShdw>
                </a:effectLst>
                <a:latin typeface="Georgia" panose="02040502050405020303" pitchFamily="18" charset="0"/>
                <a:ea typeface="BatangChe" panose="02030609000101010101" pitchFamily="49" charset="-127"/>
              </a:rPr>
              <a:t>: 	Equities, High Frequency Trading</a:t>
            </a:r>
            <a:endParaRPr lang="ja-JP" altLang="en-US" sz="1600" b="1" dirty="0">
              <a:effectLst>
                <a:outerShdw blurRad="38100" dist="38100" dir="2700000" algn="tl">
                  <a:srgbClr val="C0C0C0"/>
                </a:outerShdw>
              </a:effectLst>
              <a:latin typeface="Georgia" panose="02040502050405020303" pitchFamily="18" charset="0"/>
              <a:ea typeface="BatangChe" panose="02030609000101010101" pitchFamily="49" charset="-127"/>
            </a:endParaRPr>
          </a:p>
          <a:p>
            <a:pPr>
              <a:lnSpc>
                <a:spcPct val="90000"/>
              </a:lnSpc>
            </a:pPr>
            <a:r>
              <a:rPr lang="en-US" altLang="ja-JP" sz="1600" b="1" dirty="0">
                <a:effectLst>
                  <a:outerShdw blurRad="38100" dist="38100" dir="2700000" algn="tl">
                    <a:srgbClr val="C0C0C0"/>
                  </a:outerShdw>
                </a:effectLst>
              </a:rPr>
              <a:t>Product</a:t>
            </a:r>
            <a:r>
              <a:rPr lang="ja-JP" altLang="en-US" sz="1600" dirty="0"/>
              <a:t> </a:t>
            </a:r>
            <a:r>
              <a:rPr lang="en-US" altLang="ja-JP" sz="1600" b="1" dirty="0">
                <a:effectLst>
                  <a:outerShdw blurRad="38100" dist="38100" dir="2700000" algn="tl">
                    <a:srgbClr val="C0C0C0"/>
                  </a:outerShdw>
                </a:effectLst>
                <a:latin typeface="Georgia" panose="02040502050405020303" pitchFamily="18" charset="0"/>
                <a:ea typeface="BatangChe" panose="02030609000101010101" pitchFamily="49" charset="-127"/>
              </a:rPr>
              <a:t>:	</a:t>
            </a:r>
            <a:r>
              <a:rPr lang="en-US" altLang="ja-JP" sz="1600" b="1" dirty="0" err="1">
                <a:effectLst>
                  <a:outerShdw blurRad="38100" dist="38100" dir="2700000" algn="tl">
                    <a:srgbClr val="C0C0C0"/>
                  </a:outerShdw>
                </a:effectLst>
                <a:latin typeface="Georgia" panose="02040502050405020303" pitchFamily="18" charset="0"/>
                <a:ea typeface="BatangChe" panose="02030609000101010101" pitchFamily="49" charset="-127"/>
              </a:rPr>
              <a:t>ArrowSim</a:t>
            </a:r>
            <a:r>
              <a:rPr lang="en-US" altLang="ja-JP" sz="1600" b="1" dirty="0">
                <a:effectLst>
                  <a:outerShdw blurRad="38100" dist="38100" dir="2700000" algn="tl">
                    <a:srgbClr val="C0C0C0"/>
                  </a:outerShdw>
                </a:effectLst>
                <a:latin typeface="Georgia" panose="02040502050405020303" pitchFamily="18" charset="0"/>
                <a:ea typeface="BatangChe" panose="02030609000101010101" pitchFamily="49" charset="-127"/>
              </a:rPr>
              <a:t> – Arrowhead Simulator (Tokyo Stock Exchange)</a:t>
            </a:r>
          </a:p>
          <a:p>
            <a:pPr marL="0" indent="0">
              <a:lnSpc>
                <a:spcPct val="90000"/>
              </a:lnSpc>
              <a:buNone/>
            </a:pPr>
            <a:endParaRPr lang="en-US" altLang="ja-JP" sz="1600" b="1" dirty="0">
              <a:effectLst>
                <a:outerShdw blurRad="38100" dist="38100" dir="2700000" algn="tl">
                  <a:srgbClr val="C0C0C0"/>
                </a:outerShdw>
              </a:effectLst>
              <a:latin typeface="Georgia" panose="02040502050405020303" pitchFamily="18" charset="0"/>
              <a:ea typeface="BatangChe" panose="02030609000101010101" pitchFamily="49" charset="-127"/>
            </a:endParaRPr>
          </a:p>
          <a:p>
            <a:pPr marL="0" indent="0">
              <a:lnSpc>
                <a:spcPct val="90000"/>
              </a:lnSpc>
              <a:buNone/>
            </a:pPr>
            <a:endParaRPr lang="ja-JP" altLang="en-US" sz="1600" b="1" dirty="0">
              <a:effectLst>
                <a:outerShdw blurRad="38100" dist="38100" dir="2700000" algn="tl">
                  <a:srgbClr val="C0C0C0"/>
                </a:outerShdw>
              </a:effectLst>
              <a:latin typeface="Georgia" panose="02040502050405020303" pitchFamily="18" charset="0"/>
              <a:ea typeface="BatangChe" panose="02030609000101010101" pitchFamily="49" charset="-127"/>
            </a:endParaRPr>
          </a:p>
          <a:p>
            <a:pPr>
              <a:lnSpc>
                <a:spcPct val="90000"/>
              </a:lnSpc>
            </a:pPr>
            <a:r>
              <a:rPr lang="en-US" altLang="ja-JP" sz="1600" b="1" dirty="0">
                <a:effectLst>
                  <a:outerShdw blurRad="38100" dist="38100" dir="2700000" algn="tl">
                    <a:srgbClr val="C0C0C0"/>
                  </a:outerShdw>
                </a:effectLst>
                <a:latin typeface="Georgia" panose="02040502050405020303" pitchFamily="18" charset="0"/>
                <a:ea typeface="BatangChe" panose="02030609000101010101" pitchFamily="49" charset="-127"/>
              </a:rPr>
              <a:t>Features:</a:t>
            </a:r>
          </a:p>
          <a:p>
            <a:pPr lvl="2">
              <a:lnSpc>
                <a:spcPct val="90000"/>
              </a:lnSpc>
              <a:buClr>
                <a:schemeClr val="tx1"/>
              </a:buClr>
              <a:buFont typeface="Wingdings" panose="05000000000000000000" pitchFamily="2" charset="2"/>
              <a:buChar char="Ø"/>
            </a:pPr>
            <a:r>
              <a:rPr lang="en-US" altLang="ja-JP" sz="1600" dirty="0"/>
              <a:t>Packaged Product (License Based)</a:t>
            </a:r>
          </a:p>
          <a:p>
            <a:pPr lvl="2">
              <a:lnSpc>
                <a:spcPct val="90000"/>
              </a:lnSpc>
              <a:buClr>
                <a:schemeClr val="tx1"/>
              </a:buClr>
              <a:buFont typeface="Wingdings" panose="05000000000000000000" pitchFamily="2" charset="2"/>
              <a:buChar char="Ø"/>
            </a:pPr>
            <a:r>
              <a:rPr lang="en-US" altLang="ja-JP" sz="1600" dirty="0"/>
              <a:t>High-speed response: Order acceptance response within 200 microseconds.</a:t>
            </a:r>
          </a:p>
          <a:p>
            <a:pPr lvl="2">
              <a:lnSpc>
                <a:spcPct val="90000"/>
              </a:lnSpc>
              <a:buClr>
                <a:schemeClr val="tx1"/>
              </a:buClr>
              <a:buFont typeface="Wingdings" panose="05000000000000000000" pitchFamily="2" charset="2"/>
              <a:buChar char="Ø"/>
            </a:pPr>
            <a:r>
              <a:rPr lang="en-US" altLang="ja-JP" sz="1600" dirty="0"/>
              <a:t>High-throughput capacity: Processes 15,000 messages per second*1. </a:t>
            </a:r>
          </a:p>
          <a:p>
            <a:pPr lvl="2">
              <a:lnSpc>
                <a:spcPct val="90000"/>
              </a:lnSpc>
              <a:buClr>
                <a:schemeClr val="tx1"/>
              </a:buClr>
              <a:buFont typeface="Wingdings" panose="05000000000000000000" pitchFamily="2" charset="2"/>
              <a:buChar char="Ø"/>
            </a:pPr>
            <a:r>
              <a:rPr lang="en-US" altLang="ja-JP" sz="1600" dirty="0"/>
              <a:t>Race conditions: Various conditions can be set to simulate race conditions.</a:t>
            </a:r>
          </a:p>
          <a:p>
            <a:pPr lvl="2">
              <a:lnSpc>
                <a:spcPct val="90000"/>
              </a:lnSpc>
              <a:buClr>
                <a:schemeClr val="tx1"/>
              </a:buClr>
              <a:buFont typeface="Wingdings" panose="05000000000000000000" pitchFamily="2" charset="2"/>
              <a:buChar char="Ø"/>
            </a:pPr>
            <a:r>
              <a:rPr lang="en-US" altLang="ja-JP" sz="1600" dirty="0"/>
              <a:t>Intraday trading: Continuous trading is possible during intraday trading. (</a:t>
            </a:r>
            <a:r>
              <a:rPr lang="en-US" altLang="ja-JP" sz="1600" dirty="0" err="1"/>
              <a:t>Itayose</a:t>
            </a:r>
            <a:r>
              <a:rPr lang="en-US" altLang="ja-JP" sz="1600" dirty="0"/>
              <a:t> and </a:t>
            </a:r>
            <a:r>
              <a:rPr lang="en-US" altLang="ja-JP" sz="1600" dirty="0" err="1"/>
              <a:t>Zaraba</a:t>
            </a:r>
            <a:r>
              <a:rPr lang="en-US" altLang="ja-JP" sz="1600" dirty="0"/>
              <a:t> Trading) </a:t>
            </a:r>
          </a:p>
          <a:p>
            <a:pPr lvl="2">
              <a:lnSpc>
                <a:spcPct val="90000"/>
              </a:lnSpc>
              <a:buClr>
                <a:schemeClr val="tx1"/>
              </a:buClr>
              <a:buFont typeface="Wingdings" panose="05000000000000000000" pitchFamily="2" charset="2"/>
              <a:buChar char="Ø"/>
            </a:pPr>
            <a:r>
              <a:rPr lang="en-US" altLang="ja-JP" sz="1600" dirty="0"/>
              <a:t>Order booking: Regular orders and market orders are booked at price and verified against tick-based market prices.</a:t>
            </a:r>
            <a:endParaRPr lang="ja-JP" altLang="en-US" sz="1200" b="1" dirty="0">
              <a:effectLst>
                <a:outerShdw blurRad="38100" dist="38100" dir="2700000" algn="tl">
                  <a:srgbClr val="C0C0C0"/>
                </a:outerShdw>
              </a:effectLst>
              <a:latin typeface="Georgia" panose="02040502050405020303" pitchFamily="18" charset="0"/>
              <a:ea typeface="BatangChe" panose="02030609000101010101" pitchFamily="49" charset="-127"/>
            </a:endParaRPr>
          </a:p>
        </p:txBody>
      </p:sp>
      <p:sp>
        <p:nvSpPr>
          <p:cNvPr id="6" name="Slide Number Placeholder 7">
            <a:extLst>
              <a:ext uri="{FF2B5EF4-FFF2-40B4-BE49-F238E27FC236}">
                <a16:creationId xmlns:a16="http://schemas.microsoft.com/office/drawing/2014/main" id="{D8174367-94E0-60EA-093E-C64227D70640}"/>
              </a:ext>
            </a:extLst>
          </p:cNvPr>
          <p:cNvSpPr>
            <a:spLocks noGrp="1"/>
          </p:cNvSpPr>
          <p:nvPr>
            <p:ph type="sldNum" sz="quarter" idx="12"/>
          </p:nvPr>
        </p:nvSpPr>
        <p:spPr/>
        <p:txBody>
          <a:bodyPr/>
          <a:lstStyle/>
          <a:p>
            <a:fld id="{E8E5CF10-CF2D-42D8-A007-EDBC2111647E}" type="slidenum">
              <a:rPr lang="ja-JP" altLang="en-US"/>
              <a:pPr/>
              <a:t>14</a:t>
            </a:fld>
            <a:endParaRPr lang="en-US" altLang="ja-JP"/>
          </a:p>
        </p:txBody>
      </p:sp>
      <p:pic>
        <p:nvPicPr>
          <p:cNvPr id="4" name="Picture 3">
            <a:extLst>
              <a:ext uri="{FF2B5EF4-FFF2-40B4-BE49-F238E27FC236}">
                <a16:creationId xmlns:a16="http://schemas.microsoft.com/office/drawing/2014/main" id="{ED71AD39-1D21-070B-8BF0-B46844BA75F6}"/>
              </a:ext>
            </a:extLst>
          </p:cNvPr>
          <p:cNvPicPr>
            <a:picLocks noChangeAspect="1"/>
          </p:cNvPicPr>
          <p:nvPr/>
        </p:nvPicPr>
        <p:blipFill>
          <a:blip r:embed="rId3"/>
          <a:stretch>
            <a:fillRect/>
          </a:stretch>
        </p:blipFill>
        <p:spPr>
          <a:xfrm>
            <a:off x="6858000" y="2927138"/>
            <a:ext cx="906872" cy="1003723"/>
          </a:xfrm>
          <a:prstGeom prst="rect">
            <a:avLst/>
          </a:prstGeom>
        </p:spPr>
      </p:pic>
      <p:pic>
        <p:nvPicPr>
          <p:cNvPr id="2" name="Picture 1">
            <a:extLst>
              <a:ext uri="{FF2B5EF4-FFF2-40B4-BE49-F238E27FC236}">
                <a16:creationId xmlns:a16="http://schemas.microsoft.com/office/drawing/2014/main" id="{D5C8683A-8A56-CE66-949B-0B80C5F7DD76}"/>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434133" y="3045462"/>
            <a:ext cx="2095500" cy="361950"/>
          </a:xfrm>
          <a:prstGeom prst="rect">
            <a:avLst/>
          </a:prstGeom>
        </p:spPr>
      </p:pic>
    </p:spTree>
    <p:extLst>
      <p:ext uri="{BB962C8B-B14F-4D97-AF65-F5344CB8AC3E}">
        <p14:creationId xmlns:p14="http://schemas.microsoft.com/office/powerpoint/2010/main" val="1598593350"/>
      </p:ext>
    </p:extLst>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419842" name="Rectangle 2">
            <a:extLst>
              <a:ext uri="{FF2B5EF4-FFF2-40B4-BE49-F238E27FC236}">
                <a16:creationId xmlns:a16="http://schemas.microsoft.com/office/drawing/2014/main" id="{1DACA3E9-6263-4067-8B50-77773B673CF4}"/>
              </a:ext>
            </a:extLst>
          </p:cNvPr>
          <p:cNvSpPr>
            <a:spLocks noGrp="1" noChangeArrowheads="1"/>
          </p:cNvSpPr>
          <p:nvPr>
            <p:ph type="title"/>
          </p:nvPr>
        </p:nvSpPr>
        <p:spPr>
          <a:xfrm>
            <a:off x="468313" y="277813"/>
            <a:ext cx="8207375" cy="919162"/>
          </a:xfrm>
          <a:noFill/>
          <a:ln>
            <a:solidFill>
              <a:schemeClr val="tx1"/>
            </a:solidFill>
            <a:miter lim="800000"/>
            <a:headEnd/>
            <a:tailEnd/>
          </a:ln>
        </p:spPr>
        <p:txBody>
          <a:bodyPr/>
          <a:lstStyle/>
          <a:p>
            <a:r>
              <a:rPr lang="en-US" altLang="ja-JP" sz="3600" dirty="0">
                <a:solidFill>
                  <a:schemeClr val="folHlink"/>
                </a:solidFill>
                <a:effectLst>
                  <a:outerShdw blurRad="38100" dist="38100" dir="2700000" algn="tl">
                    <a:srgbClr val="C0C0C0"/>
                  </a:outerShdw>
                </a:effectLst>
                <a:latin typeface="ＭＳ Ｐゴシック" panose="020B0600070205080204" pitchFamily="50" charset="-128"/>
              </a:rPr>
              <a:t>Aegon</a:t>
            </a:r>
            <a:r>
              <a:rPr lang="ja-JP" altLang="en-US" sz="3600" dirty="0">
                <a:solidFill>
                  <a:schemeClr val="folHlink"/>
                </a:solidFill>
                <a:effectLst>
                  <a:outerShdw blurRad="38100" dist="38100" dir="2700000" algn="tl">
                    <a:srgbClr val="C0C0C0"/>
                  </a:outerShdw>
                </a:effectLst>
                <a:latin typeface="ＭＳ Ｐゴシック" panose="020B0600070205080204" pitchFamily="50" charset="-128"/>
              </a:rPr>
              <a:t> </a:t>
            </a:r>
            <a:r>
              <a:rPr lang="en-US" altLang="ja-JP" sz="3600" dirty="0">
                <a:solidFill>
                  <a:schemeClr val="folHlink"/>
                </a:solidFill>
                <a:effectLst>
                  <a:outerShdw blurRad="38100" dist="38100" dir="2700000" algn="tl">
                    <a:srgbClr val="C0C0C0"/>
                  </a:outerShdw>
                </a:effectLst>
                <a:latin typeface="ＭＳ Ｐゴシック" panose="020B0600070205080204" pitchFamily="50" charset="-128"/>
              </a:rPr>
              <a:t>Insurance</a:t>
            </a:r>
            <a:r>
              <a:rPr lang="ja-JP" altLang="en-US" sz="3600" dirty="0">
                <a:solidFill>
                  <a:schemeClr val="folHlink"/>
                </a:solidFill>
                <a:effectLst>
                  <a:outerShdw blurRad="38100" dist="38100" dir="2700000" algn="tl">
                    <a:srgbClr val="C0C0C0"/>
                  </a:outerShdw>
                </a:effectLst>
                <a:latin typeface="ＭＳ Ｐゴシック" panose="020B0600070205080204" pitchFamily="50" charset="-128"/>
              </a:rPr>
              <a:t> </a:t>
            </a:r>
            <a:r>
              <a:rPr lang="en-US" altLang="ja-JP" sz="3600" dirty="0">
                <a:solidFill>
                  <a:schemeClr val="folHlink"/>
                </a:solidFill>
                <a:effectLst>
                  <a:outerShdw blurRad="38100" dist="38100" dir="2700000" algn="tl">
                    <a:srgbClr val="C0C0C0"/>
                  </a:outerShdw>
                </a:effectLst>
                <a:latin typeface="ＭＳ Ｐゴシック" panose="020B0600070205080204" pitchFamily="50" charset="-128"/>
              </a:rPr>
              <a:t>(Marketing)</a:t>
            </a:r>
            <a:endParaRPr lang="ja-JP" altLang="en-US" sz="4000" dirty="0"/>
          </a:p>
        </p:txBody>
      </p:sp>
      <p:sp>
        <p:nvSpPr>
          <p:cNvPr id="419843" name="Rectangle 3">
            <a:extLst>
              <a:ext uri="{FF2B5EF4-FFF2-40B4-BE49-F238E27FC236}">
                <a16:creationId xmlns:a16="http://schemas.microsoft.com/office/drawing/2014/main" id="{403D1E72-982F-46E8-B2F5-1F618A5E8AC8}"/>
              </a:ext>
            </a:extLst>
          </p:cNvPr>
          <p:cNvSpPr>
            <a:spLocks noGrp="1" noChangeArrowheads="1"/>
          </p:cNvSpPr>
          <p:nvPr>
            <p:ph type="body" sz="half" idx="1"/>
          </p:nvPr>
        </p:nvSpPr>
        <p:spPr>
          <a:xfrm>
            <a:off x="468313" y="1412875"/>
            <a:ext cx="8207375" cy="4824413"/>
          </a:xfrm>
          <a:noFill/>
          <a:ln>
            <a:solidFill>
              <a:schemeClr val="tx1"/>
            </a:solidFill>
            <a:miter lim="800000"/>
            <a:headEnd/>
            <a:tailEnd/>
          </a:ln>
        </p:spPr>
        <p:txBody>
          <a:bodyPr>
            <a:normAutofit lnSpcReduction="10000"/>
          </a:bodyPr>
          <a:lstStyle/>
          <a:p>
            <a:pPr>
              <a:lnSpc>
                <a:spcPct val="90000"/>
              </a:lnSpc>
            </a:pPr>
            <a:endParaRPr lang="ja-JP" altLang="en-US" sz="1800" b="1" u="sng" dirty="0">
              <a:effectLst>
                <a:outerShdw blurRad="38100" dist="38100" dir="2700000" algn="tl">
                  <a:srgbClr val="C0C0C0"/>
                </a:outerShdw>
              </a:effectLst>
              <a:latin typeface="Georgia" panose="02040502050405020303" pitchFamily="18" charset="0"/>
              <a:ea typeface="BatangChe" panose="02030609000101010101" pitchFamily="49" charset="-127"/>
            </a:endParaRPr>
          </a:p>
          <a:p>
            <a:pPr>
              <a:lnSpc>
                <a:spcPct val="90000"/>
              </a:lnSpc>
            </a:pPr>
            <a:r>
              <a:rPr lang="en-US" altLang="ja-JP" sz="2000" b="1" dirty="0">
                <a:effectLst>
                  <a:outerShdw blurRad="38100" dist="38100" dir="2700000" algn="tl">
                    <a:srgbClr val="C0C0C0"/>
                  </a:outerShdw>
                </a:effectLst>
                <a:latin typeface="Georgia" panose="02040502050405020303" pitchFamily="18" charset="0"/>
                <a:ea typeface="BatangChe" panose="02030609000101010101" pitchFamily="49" charset="-127"/>
              </a:rPr>
              <a:t>Client:	Aegon</a:t>
            </a:r>
            <a:r>
              <a:rPr lang="ja-JP" altLang="en-US" sz="2000" b="1" dirty="0">
                <a:effectLst>
                  <a:outerShdw blurRad="38100" dist="38100" dir="2700000" algn="tl">
                    <a:srgbClr val="C0C0C0"/>
                  </a:outerShdw>
                </a:effectLst>
                <a:latin typeface="Georgia" panose="02040502050405020303" pitchFamily="18" charset="0"/>
                <a:ea typeface="BatangChe" panose="02030609000101010101" pitchFamily="49" charset="-127"/>
              </a:rPr>
              <a:t> </a:t>
            </a:r>
            <a:r>
              <a:rPr lang="en-US" altLang="ja-JP" sz="2000" b="1" dirty="0">
                <a:effectLst>
                  <a:outerShdw blurRad="38100" dist="38100" dir="2700000" algn="tl">
                    <a:srgbClr val="C0C0C0"/>
                  </a:outerShdw>
                </a:effectLst>
                <a:latin typeface="Georgia" panose="02040502050405020303" pitchFamily="18" charset="0"/>
                <a:ea typeface="BatangChe" panose="02030609000101010101" pitchFamily="49" charset="-127"/>
              </a:rPr>
              <a:t>Insurance</a:t>
            </a:r>
            <a:r>
              <a:rPr lang="ja-JP" altLang="en-US" sz="2000" dirty="0"/>
              <a:t> </a:t>
            </a:r>
            <a:endParaRPr lang="ja-JP" altLang="en-US" sz="2000" b="1" dirty="0">
              <a:effectLst>
                <a:outerShdw blurRad="38100" dist="38100" dir="2700000" algn="tl">
                  <a:srgbClr val="C0C0C0"/>
                </a:outerShdw>
              </a:effectLst>
              <a:latin typeface="Georgia" panose="02040502050405020303" pitchFamily="18" charset="0"/>
              <a:ea typeface="BatangChe" panose="02030609000101010101" pitchFamily="49" charset="-127"/>
            </a:endParaRPr>
          </a:p>
          <a:p>
            <a:pPr>
              <a:lnSpc>
                <a:spcPct val="90000"/>
              </a:lnSpc>
            </a:pPr>
            <a:r>
              <a:rPr lang="en-US" altLang="ja-JP" sz="2000" b="1" dirty="0">
                <a:effectLst>
                  <a:outerShdw blurRad="38100" dist="38100" dir="2700000" algn="tl">
                    <a:srgbClr val="C0C0C0"/>
                  </a:outerShdw>
                </a:effectLst>
              </a:rPr>
              <a:t>Division</a:t>
            </a:r>
            <a:r>
              <a:rPr lang="en-US" altLang="ja-JP" sz="2000" b="1" dirty="0">
                <a:effectLst>
                  <a:outerShdw blurRad="38100" dist="38100" dir="2700000" algn="tl">
                    <a:srgbClr val="C0C0C0"/>
                  </a:outerShdw>
                </a:effectLst>
                <a:latin typeface="Georgia" panose="02040502050405020303" pitchFamily="18" charset="0"/>
                <a:ea typeface="BatangChe" panose="02030609000101010101" pitchFamily="49" charset="-127"/>
              </a:rPr>
              <a:t>: Insurance</a:t>
            </a:r>
            <a:r>
              <a:rPr lang="ja-JP" altLang="en-US" sz="2000" b="1" dirty="0">
                <a:effectLst>
                  <a:outerShdw blurRad="38100" dist="38100" dir="2700000" algn="tl">
                    <a:srgbClr val="C0C0C0"/>
                  </a:outerShdw>
                </a:effectLst>
                <a:latin typeface="Georgia" panose="02040502050405020303" pitchFamily="18" charset="0"/>
                <a:ea typeface="BatangChe" panose="02030609000101010101" pitchFamily="49" charset="-127"/>
              </a:rPr>
              <a:t>　</a:t>
            </a:r>
            <a:r>
              <a:rPr lang="en-US" altLang="ja-JP" sz="2000" b="1" dirty="0">
                <a:effectLst>
                  <a:outerShdw blurRad="38100" dist="38100" dir="2700000" algn="tl">
                    <a:srgbClr val="C0C0C0"/>
                  </a:outerShdw>
                </a:effectLst>
                <a:latin typeface="Georgia" panose="02040502050405020303" pitchFamily="18" charset="0"/>
                <a:ea typeface="BatangChe" panose="02030609000101010101" pitchFamily="49" charset="-127"/>
              </a:rPr>
              <a:t>(Marketing, Big Data, Analysis9</a:t>
            </a:r>
            <a:r>
              <a:rPr lang="ja-JP" altLang="en-US" sz="2000" b="1" dirty="0">
                <a:effectLst>
                  <a:outerShdw blurRad="38100" dist="38100" dir="2700000" algn="tl">
                    <a:srgbClr val="C0C0C0"/>
                  </a:outerShdw>
                </a:effectLst>
                <a:latin typeface="Georgia" panose="02040502050405020303" pitchFamily="18" charset="0"/>
                <a:ea typeface="BatangChe" panose="02030609000101010101" pitchFamily="49" charset="-127"/>
              </a:rPr>
              <a:t>） </a:t>
            </a:r>
          </a:p>
          <a:p>
            <a:pPr>
              <a:lnSpc>
                <a:spcPct val="90000"/>
              </a:lnSpc>
            </a:pPr>
            <a:r>
              <a:rPr lang="en-US" altLang="ja-JP" sz="2000" b="1" dirty="0">
                <a:effectLst>
                  <a:outerShdw blurRad="38100" dist="38100" dir="2700000" algn="tl">
                    <a:srgbClr val="C0C0C0"/>
                  </a:outerShdw>
                </a:effectLst>
              </a:rPr>
              <a:t>Product</a:t>
            </a:r>
            <a:r>
              <a:rPr lang="ja-JP" altLang="en-US" sz="2000" dirty="0"/>
              <a:t> </a:t>
            </a:r>
            <a:r>
              <a:rPr lang="en-US" altLang="ja-JP" sz="2000" b="1" dirty="0">
                <a:effectLst>
                  <a:outerShdw blurRad="38100" dist="38100" dir="2700000" algn="tl">
                    <a:srgbClr val="C0C0C0"/>
                  </a:outerShdw>
                </a:effectLst>
                <a:latin typeface="Georgia" panose="02040502050405020303" pitchFamily="18" charset="0"/>
                <a:ea typeface="BatangChe" panose="02030609000101010101" pitchFamily="49" charset="-127"/>
              </a:rPr>
              <a:t>:	</a:t>
            </a:r>
            <a:r>
              <a:rPr lang="en-US" altLang="ja-JP" sz="2000" b="1" dirty="0">
                <a:effectLst>
                  <a:outerShdw blurRad="38100" dist="38100" dir="2700000" algn="tl">
                    <a:srgbClr val="C0C0C0"/>
                  </a:outerShdw>
                </a:effectLst>
              </a:rPr>
              <a:t>Elton</a:t>
            </a:r>
            <a:endParaRPr lang="ja-JP" altLang="en-US" sz="2000" b="1" dirty="0">
              <a:effectLst>
                <a:outerShdw blurRad="38100" dist="38100" dir="2700000" algn="tl">
                  <a:srgbClr val="C0C0C0"/>
                </a:outerShdw>
              </a:effectLst>
              <a:latin typeface="Georgia" panose="02040502050405020303" pitchFamily="18" charset="0"/>
              <a:ea typeface="BatangChe" panose="02030609000101010101" pitchFamily="49" charset="-127"/>
            </a:endParaRPr>
          </a:p>
          <a:p>
            <a:pPr marL="0" indent="0">
              <a:lnSpc>
                <a:spcPct val="90000"/>
              </a:lnSpc>
              <a:buNone/>
            </a:pPr>
            <a:endParaRPr lang="ja-JP" altLang="en-US" sz="2000" b="1" dirty="0">
              <a:effectLst>
                <a:outerShdw blurRad="38100" dist="38100" dir="2700000" algn="tl">
                  <a:srgbClr val="C0C0C0"/>
                </a:outerShdw>
              </a:effectLst>
              <a:latin typeface="Georgia" panose="02040502050405020303" pitchFamily="18" charset="0"/>
              <a:ea typeface="BatangChe" panose="02030609000101010101" pitchFamily="49" charset="-127"/>
            </a:endParaRPr>
          </a:p>
          <a:p>
            <a:pPr>
              <a:lnSpc>
                <a:spcPct val="90000"/>
              </a:lnSpc>
            </a:pPr>
            <a:r>
              <a:rPr lang="en-US" altLang="ja-JP" sz="2000" b="1" dirty="0">
                <a:effectLst>
                  <a:outerShdw blurRad="38100" dist="38100" dir="2700000" algn="tl">
                    <a:srgbClr val="C0C0C0"/>
                  </a:outerShdw>
                </a:effectLst>
              </a:rPr>
              <a:t>Features</a:t>
            </a:r>
            <a:r>
              <a:rPr lang="ja-JP" altLang="en-US" sz="3200" dirty="0"/>
              <a:t> </a:t>
            </a:r>
            <a:r>
              <a:rPr lang="en-US" altLang="ja-JP" sz="2000" b="1" dirty="0">
                <a:effectLst>
                  <a:outerShdw blurRad="38100" dist="38100" dir="2700000" algn="tl">
                    <a:srgbClr val="C0C0C0"/>
                  </a:outerShdw>
                </a:effectLst>
                <a:latin typeface="Georgia" panose="02040502050405020303" pitchFamily="18" charset="0"/>
                <a:ea typeface="BatangChe" panose="02030609000101010101" pitchFamily="49" charset="-127"/>
              </a:rPr>
              <a:t>:</a:t>
            </a:r>
          </a:p>
          <a:p>
            <a:pPr lvl="1">
              <a:buFont typeface="Wingdings" panose="05000000000000000000" pitchFamily="2" charset="2"/>
              <a:buChar char="l"/>
            </a:pPr>
            <a:r>
              <a:rPr lang="en-US" altLang="ja-JP" dirty="0">
                <a:latin typeface="Meiryo UI" panose="020B0604030504040204" pitchFamily="50" charset="-128"/>
                <a:ea typeface="Meiryo UI" panose="020B0604030504040204" pitchFamily="50" charset="-128"/>
                <a:cs typeface="Calibri Light" panose="020F0302020204030204" pitchFamily="34" charset="0"/>
              </a:rPr>
              <a:t>ELTON </a:t>
            </a:r>
            <a:r>
              <a:rPr lang="en-US" altLang="ja-JP" dirty="0" err="1"/>
              <a:t>ELTON</a:t>
            </a:r>
            <a:r>
              <a:rPr lang="en-US" altLang="ja-JP" dirty="0"/>
              <a:t> is a flexible ETL tool that helps businesses:</a:t>
            </a:r>
            <a:r>
              <a:rPr lang="en-US" altLang="ja-JP" dirty="0">
                <a:latin typeface="Meiryo UI" panose="020B0604030504040204" pitchFamily="50" charset="-128"/>
                <a:ea typeface="Meiryo UI" panose="020B0604030504040204" pitchFamily="50" charset="-128"/>
                <a:cs typeface="Calibri Light" panose="020F0302020204030204" pitchFamily="34" charset="0"/>
              </a:rPr>
              <a:t>:</a:t>
            </a:r>
          </a:p>
          <a:p>
            <a:pPr lvl="2">
              <a:buFont typeface="Wingdings" panose="05000000000000000000" pitchFamily="2" charset="2"/>
              <a:buChar char="ü"/>
            </a:pPr>
            <a:r>
              <a:rPr lang="ja-JP" altLang="en-US" dirty="0">
                <a:latin typeface="Meiryo UI" panose="020B0604030504040204" pitchFamily="50" charset="-128"/>
                <a:ea typeface="Meiryo UI" panose="020B0604030504040204" pitchFamily="50" charset="-128"/>
                <a:cs typeface="Calibri Light" panose="020F0302020204030204" pitchFamily="34" charset="0"/>
              </a:rPr>
              <a:t> </a:t>
            </a:r>
            <a:r>
              <a:rPr lang="en-US" altLang="ja-JP" dirty="0"/>
              <a:t>Plug into various internal or external data sources</a:t>
            </a:r>
          </a:p>
          <a:p>
            <a:pPr lvl="2">
              <a:buFont typeface="Wingdings" panose="05000000000000000000" pitchFamily="2" charset="2"/>
              <a:buChar char="ü"/>
            </a:pPr>
            <a:r>
              <a:rPr lang="en-US" altLang="ja-JP" dirty="0"/>
              <a:t>Extract relevant data</a:t>
            </a:r>
          </a:p>
          <a:p>
            <a:pPr lvl="2">
              <a:buFont typeface="Wingdings" panose="05000000000000000000" pitchFamily="2" charset="2"/>
              <a:buChar char="ü"/>
            </a:pPr>
            <a:r>
              <a:rPr lang="en-US" altLang="ja-JP" dirty="0"/>
              <a:t>Data Transformation</a:t>
            </a:r>
          </a:p>
          <a:p>
            <a:pPr lvl="2">
              <a:buFont typeface="Wingdings" panose="05000000000000000000" pitchFamily="2" charset="2"/>
              <a:buChar char="ü"/>
            </a:pPr>
            <a:r>
              <a:rPr lang="en-US" altLang="ja-JP" dirty="0">
                <a:latin typeface="Meiryo UI" panose="020B0604030504040204" pitchFamily="50" charset="-128"/>
                <a:ea typeface="Meiryo UI" panose="020B0604030504040204" pitchFamily="50" charset="-128"/>
                <a:cs typeface="Calibri Light" panose="020F0302020204030204" pitchFamily="34" charset="0"/>
              </a:rPr>
              <a:t>Normalization and Big Data Analysis</a:t>
            </a:r>
          </a:p>
          <a:p>
            <a:pPr lvl="2">
              <a:buFont typeface="Wingdings" panose="05000000000000000000" pitchFamily="2" charset="2"/>
              <a:buChar char="ü"/>
            </a:pPr>
            <a:r>
              <a:rPr lang="en-US" altLang="ja-JP" dirty="0">
                <a:latin typeface="Meiryo UI" panose="020B0604030504040204" pitchFamily="50" charset="-128"/>
                <a:ea typeface="Meiryo UI" panose="020B0604030504040204" pitchFamily="50" charset="-128"/>
                <a:cs typeface="Calibri Light" panose="020F0302020204030204" pitchFamily="34" charset="0"/>
              </a:rPr>
              <a:t>Automated Reporting and Sales Lead Generation</a:t>
            </a:r>
          </a:p>
          <a:p>
            <a:pPr marL="457200" lvl="1" indent="0">
              <a:buNone/>
            </a:pPr>
            <a:r>
              <a:rPr lang="ja-JP" altLang="en-US" dirty="0">
                <a:latin typeface="Meiryo UI" panose="020B0604030504040204" pitchFamily="50" charset="-128"/>
                <a:ea typeface="Meiryo UI" panose="020B0604030504040204" pitchFamily="50" charset="-128"/>
                <a:cs typeface="Calibri Light" panose="020F0302020204030204" pitchFamily="34" charset="0"/>
              </a:rPr>
              <a:t>。</a:t>
            </a:r>
            <a:endParaRPr lang="en-US" altLang="ja-JP" dirty="0">
              <a:latin typeface="Meiryo UI" panose="020B0604030504040204" pitchFamily="50" charset="-128"/>
              <a:ea typeface="Meiryo UI" panose="020B0604030504040204" pitchFamily="50" charset="-128"/>
              <a:cs typeface="Calibri Light" panose="020F0302020204030204" pitchFamily="34" charset="0"/>
            </a:endParaRPr>
          </a:p>
        </p:txBody>
      </p:sp>
      <p:sp>
        <p:nvSpPr>
          <p:cNvPr id="6" name="Slide Number Placeholder 7">
            <a:extLst>
              <a:ext uri="{FF2B5EF4-FFF2-40B4-BE49-F238E27FC236}">
                <a16:creationId xmlns:a16="http://schemas.microsoft.com/office/drawing/2014/main" id="{926D1AC2-CE27-47CE-B666-862C345E9A01}"/>
              </a:ext>
            </a:extLst>
          </p:cNvPr>
          <p:cNvSpPr>
            <a:spLocks noGrp="1"/>
          </p:cNvSpPr>
          <p:nvPr>
            <p:ph type="sldNum" sz="quarter" idx="12"/>
          </p:nvPr>
        </p:nvSpPr>
        <p:spPr/>
        <p:txBody>
          <a:bodyPr/>
          <a:lstStyle/>
          <a:p>
            <a:fld id="{E8E5CF10-CF2D-42D8-A007-EDBC2111647E}" type="slidenum">
              <a:rPr lang="ja-JP" altLang="en-US"/>
              <a:pPr/>
              <a:t>15</a:t>
            </a:fld>
            <a:endParaRPr lang="en-US" altLang="ja-JP"/>
          </a:p>
        </p:txBody>
      </p:sp>
      <p:pic>
        <p:nvPicPr>
          <p:cNvPr id="7" name="Picture 6" descr="A picture containing clock&#10;&#10;Description automatically generated">
            <a:extLst>
              <a:ext uri="{FF2B5EF4-FFF2-40B4-BE49-F238E27FC236}">
                <a16:creationId xmlns:a16="http://schemas.microsoft.com/office/drawing/2014/main" id="{3514D906-511E-4D66-A44C-BA6EB490416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200400" y="2724150"/>
            <a:ext cx="1905000" cy="704850"/>
          </a:xfrm>
          <a:prstGeom prst="rect">
            <a:avLst/>
          </a:prstGeom>
        </p:spPr>
      </p:pic>
    </p:spTree>
    <p:extLst>
      <p:ext uri="{BB962C8B-B14F-4D97-AF65-F5344CB8AC3E}">
        <p14:creationId xmlns:p14="http://schemas.microsoft.com/office/powerpoint/2010/main" val="2181776701"/>
      </p:ext>
    </p:extLst>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102402" name="Rectangle 2">
            <a:extLst>
              <a:ext uri="{FF2B5EF4-FFF2-40B4-BE49-F238E27FC236}">
                <a16:creationId xmlns:a16="http://schemas.microsoft.com/office/drawing/2014/main" id="{01625BDE-6BB1-452F-BCAF-B4A0320B9E8E}"/>
              </a:ext>
            </a:extLst>
          </p:cNvPr>
          <p:cNvSpPr>
            <a:spLocks noGrp="1" noChangeArrowheads="1"/>
          </p:cNvSpPr>
          <p:nvPr>
            <p:ph type="title"/>
          </p:nvPr>
        </p:nvSpPr>
        <p:spPr>
          <a:xfrm>
            <a:off x="457200" y="304800"/>
            <a:ext cx="8229600" cy="960438"/>
          </a:xfrm>
        </p:spPr>
        <p:txBody>
          <a:bodyPr/>
          <a:lstStyle/>
          <a:p>
            <a:r>
              <a:rPr lang="en-US" altLang="ja-JP" sz="2800" b="1" u="sng">
                <a:latin typeface="Cataneo BT" pitchFamily="66" charset="0"/>
              </a:rPr>
              <a:t>Company Profile</a:t>
            </a:r>
          </a:p>
        </p:txBody>
      </p:sp>
      <p:sp>
        <p:nvSpPr>
          <p:cNvPr id="102403" name="Rectangle 3">
            <a:extLst>
              <a:ext uri="{FF2B5EF4-FFF2-40B4-BE49-F238E27FC236}">
                <a16:creationId xmlns:a16="http://schemas.microsoft.com/office/drawing/2014/main" id="{DC6C24E8-83DD-47AF-A891-61F006504BA1}"/>
              </a:ext>
            </a:extLst>
          </p:cNvPr>
          <p:cNvSpPr>
            <a:spLocks noGrp="1" noChangeArrowheads="1"/>
          </p:cNvSpPr>
          <p:nvPr>
            <p:ph idx="1"/>
          </p:nvPr>
        </p:nvSpPr>
        <p:spPr>
          <a:xfrm>
            <a:off x="457200" y="990601"/>
            <a:ext cx="7696200" cy="4800600"/>
          </a:xfrm>
          <a:gradFill>
            <a:gsLst>
              <a:gs pos="0">
                <a:srgbClr val="ABC1D9"/>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a:normAutofit/>
          </a:bodyPr>
          <a:lstStyle/>
          <a:p>
            <a:pPr>
              <a:lnSpc>
                <a:spcPct val="80000"/>
              </a:lnSpc>
              <a:buFont typeface="Wingdings" panose="05000000000000000000" pitchFamily="2" charset="2"/>
              <a:buChar char="l"/>
            </a:pPr>
            <a:endParaRPr lang="en-US" altLang="ja-JP" sz="1800" dirty="0">
              <a:effectLst>
                <a:outerShdw blurRad="38100" dist="38100" dir="2700000" algn="tl">
                  <a:srgbClr val="C0C0C0"/>
                </a:outerShdw>
              </a:effectLst>
              <a:latin typeface="Georgia" panose="02040502050405020303" pitchFamily="18" charset="0"/>
            </a:endParaRPr>
          </a:p>
          <a:p>
            <a:pPr>
              <a:lnSpc>
                <a:spcPct val="80000"/>
              </a:lnSpc>
              <a:buFont typeface="Wingdings" panose="05000000000000000000" pitchFamily="2" charset="2"/>
              <a:buChar char="l"/>
            </a:pPr>
            <a:r>
              <a:rPr lang="en-US" altLang="ja-JP" sz="1800" dirty="0">
                <a:effectLst>
                  <a:outerShdw blurRad="38100" dist="38100" dir="2700000" algn="tl">
                    <a:srgbClr val="C0C0C0"/>
                  </a:outerShdw>
                </a:effectLst>
                <a:latin typeface="Georgia" panose="02040502050405020303" pitchFamily="18" charset="0"/>
              </a:rPr>
              <a:t>Company Name: 	   ANS Solves Company Limited </a:t>
            </a:r>
          </a:p>
          <a:p>
            <a:pPr>
              <a:lnSpc>
                <a:spcPct val="80000"/>
              </a:lnSpc>
              <a:buFont typeface="Wingdings" panose="05000000000000000000" pitchFamily="2" charset="2"/>
              <a:buChar char="l"/>
            </a:pPr>
            <a:r>
              <a:rPr lang="en-US" altLang="ja-JP" sz="1800" dirty="0">
                <a:effectLst>
                  <a:outerShdw blurRad="38100" dist="38100" dir="2700000" algn="tl">
                    <a:srgbClr val="C0C0C0"/>
                  </a:outerShdw>
                </a:effectLst>
                <a:latin typeface="Georgia" panose="02040502050405020303" pitchFamily="18" charset="0"/>
              </a:rPr>
              <a:t>Rep. Director: </a:t>
            </a:r>
            <a:r>
              <a:rPr lang="ja-JP" altLang="en-US" sz="1800" dirty="0">
                <a:effectLst>
                  <a:outerShdw blurRad="38100" dist="38100" dir="2700000" algn="tl">
                    <a:srgbClr val="C0C0C0"/>
                  </a:outerShdw>
                </a:effectLst>
                <a:latin typeface="Georgia" panose="02040502050405020303" pitchFamily="18" charset="0"/>
              </a:rPr>
              <a:t>　　   </a:t>
            </a:r>
            <a:r>
              <a:rPr lang="en-US" altLang="ja-JP" sz="1800" dirty="0">
                <a:effectLst>
                  <a:outerShdw blurRad="38100" dist="38100" dir="2700000" algn="tl">
                    <a:srgbClr val="C0C0C0"/>
                  </a:outerShdw>
                </a:effectLst>
                <a:latin typeface="Georgia" panose="02040502050405020303" pitchFamily="18" charset="0"/>
              </a:rPr>
              <a:t>Amit Thakur</a:t>
            </a:r>
          </a:p>
          <a:p>
            <a:pPr>
              <a:lnSpc>
                <a:spcPct val="80000"/>
              </a:lnSpc>
              <a:buFont typeface="Wingdings" panose="05000000000000000000" pitchFamily="2" charset="2"/>
              <a:buChar char="l"/>
            </a:pPr>
            <a:r>
              <a:rPr lang="en-US" altLang="ja-JP" sz="1800" dirty="0">
                <a:effectLst>
                  <a:outerShdw blurRad="38100" dist="38100" dir="2700000" algn="tl">
                    <a:srgbClr val="C0C0C0"/>
                  </a:outerShdw>
                </a:effectLst>
                <a:latin typeface="Georgia" panose="02040502050405020303" pitchFamily="18" charset="0"/>
              </a:rPr>
              <a:t>Company Services:    IT Systems Development and Consulting 			   </a:t>
            </a:r>
            <a:r>
              <a:rPr lang="ja-JP" altLang="en-US" sz="1800" dirty="0">
                <a:effectLst>
                  <a:outerShdw blurRad="38100" dist="38100" dir="2700000" algn="tl">
                    <a:srgbClr val="C0C0C0"/>
                  </a:outerShdw>
                </a:effectLst>
                <a:latin typeface="Georgia" panose="02040502050405020303" pitchFamily="18" charset="0"/>
              </a:rPr>
              <a:t>　　    </a:t>
            </a:r>
            <a:r>
              <a:rPr lang="en-US" altLang="ja-JP" sz="1800" dirty="0">
                <a:effectLst>
                  <a:outerShdw blurRad="38100" dist="38100" dir="2700000" algn="tl">
                    <a:srgbClr val="C0C0C0"/>
                  </a:outerShdw>
                </a:effectLst>
                <a:latin typeface="Georgia" panose="02040502050405020303" pitchFamily="18" charset="0"/>
              </a:rPr>
              <a:t>			    Specialized in Financial Systems</a:t>
            </a:r>
          </a:p>
          <a:p>
            <a:pPr>
              <a:lnSpc>
                <a:spcPct val="80000"/>
              </a:lnSpc>
              <a:buFont typeface="Wingdings" panose="05000000000000000000" pitchFamily="2" charset="2"/>
              <a:buChar char="l"/>
            </a:pPr>
            <a:r>
              <a:rPr lang="en-US" altLang="ja-JP" sz="1800" dirty="0">
                <a:effectLst>
                  <a:outerShdw blurRad="38100" dist="38100" dir="2700000" algn="tl">
                    <a:srgbClr val="C0C0C0"/>
                  </a:outerShdw>
                </a:effectLst>
                <a:latin typeface="Georgia" panose="02040502050405020303" pitchFamily="18" charset="0"/>
              </a:rPr>
              <a:t>Established:                June 2008</a:t>
            </a:r>
          </a:p>
          <a:p>
            <a:pPr>
              <a:lnSpc>
                <a:spcPct val="80000"/>
              </a:lnSpc>
              <a:buFont typeface="Wingdings" panose="05000000000000000000" pitchFamily="2" charset="2"/>
              <a:buChar char="l"/>
            </a:pPr>
            <a:r>
              <a:rPr lang="en-US" altLang="ja-JP" sz="1800" dirty="0">
                <a:effectLst>
                  <a:outerShdw blurRad="38100" dist="38100" dir="2700000" algn="tl">
                    <a:srgbClr val="C0C0C0"/>
                  </a:outerShdw>
                </a:effectLst>
                <a:latin typeface="Georgia" panose="02040502050405020303" pitchFamily="18" charset="0"/>
              </a:rPr>
              <a:t>Corporate Bank:        Mizuho Bank Ltd, Toranomon Branch</a:t>
            </a:r>
          </a:p>
          <a:p>
            <a:pPr>
              <a:lnSpc>
                <a:spcPct val="80000"/>
              </a:lnSpc>
              <a:buFont typeface="Wingdings" panose="05000000000000000000" pitchFamily="2" charset="2"/>
              <a:buChar char="l"/>
            </a:pPr>
            <a:r>
              <a:rPr lang="en-US" altLang="ja-JP" sz="1800" dirty="0">
                <a:effectLst>
                  <a:outerShdw blurRad="38100" dist="38100" dir="2700000" algn="tl">
                    <a:srgbClr val="C0C0C0"/>
                  </a:outerShdw>
                </a:effectLst>
                <a:latin typeface="Georgia" panose="02040502050405020303" pitchFamily="18" charset="0"/>
              </a:rPr>
              <a:t>Address:                      Shiroyama Trust Tower, Level 27, 4-3-1 			     </a:t>
            </a:r>
            <a:r>
              <a:rPr lang="ja-JP" altLang="en-US" sz="1800" dirty="0">
                <a:effectLst>
                  <a:outerShdw blurRad="38100" dist="38100" dir="2700000" algn="tl">
                    <a:srgbClr val="C0C0C0"/>
                  </a:outerShdw>
                </a:effectLst>
                <a:latin typeface="Georgia" panose="02040502050405020303" pitchFamily="18" charset="0"/>
              </a:rPr>
              <a:t>　　　　              </a:t>
            </a:r>
            <a:r>
              <a:rPr lang="en-US" altLang="ja-JP" sz="1800" dirty="0">
                <a:effectLst>
                  <a:outerShdw blurRad="38100" dist="38100" dir="2700000" algn="tl">
                    <a:srgbClr val="C0C0C0"/>
                  </a:outerShdw>
                </a:effectLst>
                <a:latin typeface="Georgia" panose="02040502050405020303" pitchFamily="18" charset="0"/>
              </a:rPr>
              <a:t>Toranomon, Minato Ku, Tokyo 105-6027</a:t>
            </a:r>
          </a:p>
          <a:p>
            <a:pPr>
              <a:lnSpc>
                <a:spcPct val="80000"/>
              </a:lnSpc>
              <a:buFont typeface="Wingdings" panose="05000000000000000000" pitchFamily="2" charset="2"/>
              <a:buChar char="l"/>
            </a:pPr>
            <a:r>
              <a:rPr lang="en-US" altLang="ja-JP" sz="1800" dirty="0">
                <a:effectLst>
                  <a:outerShdw blurRad="38100" dist="38100" dir="2700000" algn="tl">
                    <a:srgbClr val="C0C0C0"/>
                  </a:outerShdw>
                </a:effectLst>
                <a:latin typeface="Georgia" panose="02040502050405020303" pitchFamily="18" charset="0"/>
              </a:rPr>
              <a:t>Telephone/Fax:         03-5404-8468 / 03-5404-8469</a:t>
            </a:r>
          </a:p>
          <a:p>
            <a:pPr>
              <a:lnSpc>
                <a:spcPct val="80000"/>
              </a:lnSpc>
              <a:buFont typeface="Wingdings" panose="05000000000000000000" pitchFamily="2" charset="2"/>
              <a:buChar char="l"/>
            </a:pPr>
            <a:r>
              <a:rPr lang="en-US" altLang="ja-JP" sz="1800" dirty="0">
                <a:effectLst>
                  <a:outerShdw blurRad="38100" dist="38100" dir="2700000" algn="tl">
                    <a:srgbClr val="C0C0C0"/>
                  </a:outerShdw>
                </a:effectLst>
                <a:latin typeface="Georgia" panose="02040502050405020303" pitchFamily="18" charset="0"/>
              </a:rPr>
              <a:t>URL:                           </a:t>
            </a:r>
            <a:r>
              <a:rPr lang="ja-JP" altLang="en-US" sz="1800" dirty="0">
                <a:effectLst>
                  <a:outerShdw blurRad="38100" dist="38100" dir="2700000" algn="tl">
                    <a:srgbClr val="C0C0C0"/>
                  </a:outerShdw>
                </a:effectLst>
                <a:latin typeface="Georgia" panose="02040502050405020303" pitchFamily="18" charset="0"/>
              </a:rPr>
              <a:t> </a:t>
            </a:r>
            <a:r>
              <a:rPr lang="en-US" altLang="ja-JP" sz="1800" dirty="0">
                <a:effectLst>
                  <a:outerShdw blurRad="38100" dist="38100" dir="2700000" algn="tl">
                    <a:srgbClr val="C0C0C0"/>
                  </a:outerShdw>
                </a:effectLst>
                <a:latin typeface="Georgia" panose="02040502050405020303" pitchFamily="18" charset="0"/>
                <a:hlinkClick r:id="rId3"/>
              </a:rPr>
              <a:t>http://www.ans-solves.com/</a:t>
            </a:r>
            <a:endParaRPr lang="en-US" altLang="ja-JP" sz="1800" dirty="0">
              <a:effectLst>
                <a:outerShdw blurRad="38100" dist="38100" dir="2700000" algn="tl">
                  <a:srgbClr val="C0C0C0"/>
                </a:outerShdw>
              </a:effectLst>
              <a:latin typeface="Georgia" panose="02040502050405020303" pitchFamily="18" charset="0"/>
            </a:endParaRPr>
          </a:p>
          <a:p>
            <a:pPr marL="0" indent="0">
              <a:lnSpc>
                <a:spcPct val="80000"/>
              </a:lnSpc>
              <a:buNone/>
            </a:pPr>
            <a:r>
              <a:rPr lang="en-US" altLang="ja-JP" sz="1800" dirty="0">
                <a:effectLst>
                  <a:outerShdw blurRad="38100" dist="38100" dir="2700000" algn="tl">
                    <a:srgbClr val="C0C0C0"/>
                  </a:outerShdw>
                </a:effectLst>
                <a:latin typeface="Georgia" panose="02040502050405020303" pitchFamily="18" charset="0"/>
              </a:rPr>
              <a:t> 					   http://www.ans-solves.co.jp</a:t>
            </a:r>
          </a:p>
          <a:p>
            <a:pPr>
              <a:lnSpc>
                <a:spcPct val="80000"/>
              </a:lnSpc>
              <a:buFont typeface="Wingdings" panose="05000000000000000000" pitchFamily="2" charset="2"/>
              <a:buChar char="l"/>
            </a:pPr>
            <a:r>
              <a:rPr lang="en-US" altLang="ja-JP" sz="1800" dirty="0">
                <a:effectLst>
                  <a:outerShdw blurRad="38100" dist="38100" dir="2700000" algn="tl">
                    <a:srgbClr val="C0C0C0"/>
                  </a:outerShdw>
                </a:effectLst>
                <a:latin typeface="Georgia" panose="02040502050405020303" pitchFamily="18" charset="0"/>
              </a:rPr>
              <a:t>Directors:	                   Amit Thakur, Tsuchiya Koichi, Tajima </a:t>
            </a:r>
            <a:r>
              <a:rPr lang="en-US" altLang="ja-JP" sz="1800" dirty="0" err="1">
                <a:effectLst>
                  <a:outerShdw blurRad="38100" dist="38100" dir="2700000" algn="tl">
                    <a:srgbClr val="C0C0C0"/>
                  </a:outerShdw>
                </a:effectLst>
                <a:latin typeface="Georgia" panose="02040502050405020303" pitchFamily="18" charset="0"/>
              </a:rPr>
              <a:t>Satoaki</a:t>
            </a:r>
            <a:endParaRPr lang="en-US" altLang="ja-JP" sz="1800" dirty="0">
              <a:effectLst>
                <a:outerShdw blurRad="38100" dist="38100" dir="2700000" algn="tl">
                  <a:srgbClr val="C0C0C0"/>
                </a:outerShdw>
              </a:effectLst>
              <a:latin typeface="Georgia" panose="02040502050405020303" pitchFamily="18" charset="0"/>
            </a:endParaRPr>
          </a:p>
          <a:p>
            <a:pPr>
              <a:lnSpc>
                <a:spcPct val="80000"/>
              </a:lnSpc>
              <a:buFont typeface="Wingdings" panose="05000000000000000000" pitchFamily="2" charset="2"/>
              <a:buChar char="l"/>
            </a:pPr>
            <a:endParaRPr lang="ja-JP" altLang="en-US" sz="2400" dirty="0">
              <a:effectLst>
                <a:outerShdw blurRad="38100" dist="38100" dir="2700000" algn="tl">
                  <a:srgbClr val="C0C0C0"/>
                </a:outerShdw>
              </a:effectLst>
              <a:latin typeface="Georgia" panose="02040502050405020303" pitchFamily="18" charset="0"/>
            </a:endParaRPr>
          </a:p>
        </p:txBody>
      </p:sp>
      <p:sp>
        <p:nvSpPr>
          <p:cNvPr id="4" name="Slide Number Placeholder 5">
            <a:extLst>
              <a:ext uri="{FF2B5EF4-FFF2-40B4-BE49-F238E27FC236}">
                <a16:creationId xmlns:a16="http://schemas.microsoft.com/office/drawing/2014/main" id="{6D4E537F-1BBE-44C9-914B-A5AAFD00C3A3}"/>
              </a:ext>
            </a:extLst>
          </p:cNvPr>
          <p:cNvSpPr>
            <a:spLocks noGrp="1"/>
          </p:cNvSpPr>
          <p:nvPr>
            <p:ph type="sldNum" sz="quarter" idx="12"/>
          </p:nvPr>
        </p:nvSpPr>
        <p:spPr/>
        <p:txBody>
          <a:bodyPr/>
          <a:lstStyle/>
          <a:p>
            <a:fld id="{C35908CE-B4F6-4BE4-9ECA-6F0D29D2F482}" type="slidenum">
              <a:rPr lang="ja-JP" altLang="en-US"/>
              <a:pPr/>
              <a:t>2</a:t>
            </a:fld>
            <a:endParaRPr lang="en-US" altLang="ja-JP"/>
          </a:p>
        </p:txBody>
      </p:sp>
      <p:pic>
        <p:nvPicPr>
          <p:cNvPr id="5" name="Picture 12">
            <a:extLst>
              <a:ext uri="{FF2B5EF4-FFF2-40B4-BE49-F238E27FC236}">
                <a16:creationId xmlns:a16="http://schemas.microsoft.com/office/drawing/2014/main" id="{3FFDFE68-C803-4DAB-9D8C-95D62D8AEEAE}"/>
              </a:ext>
            </a:extLst>
          </p:cNvPr>
          <p:cNvPicPr>
            <a:picLocks noChangeAspect="1" noChangeArrowheads="1"/>
          </p:cNvPicPr>
          <p:nvPr/>
        </p:nvPicPr>
        <p:blipFill>
          <a:blip r:embed="rId4">
            <a:lum bright="-46000"/>
            <a:extLst>
              <a:ext uri="{28A0092B-C50C-407E-A947-70E740481C1C}">
                <a14:useLocalDpi xmlns:a14="http://schemas.microsoft.com/office/drawing/2010/main" val="0"/>
              </a:ext>
            </a:extLst>
          </a:blip>
          <a:srcRect/>
          <a:stretch>
            <a:fillRect/>
          </a:stretch>
        </p:blipFill>
        <p:spPr bwMode="auto">
          <a:xfrm>
            <a:off x="0" y="6111875"/>
            <a:ext cx="1981200" cy="746125"/>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18434" name="Rectangle 2">
            <a:extLst>
              <a:ext uri="{FF2B5EF4-FFF2-40B4-BE49-F238E27FC236}">
                <a16:creationId xmlns:a16="http://schemas.microsoft.com/office/drawing/2014/main" id="{4B103019-4F6F-48BB-81F1-62557C3E0D78}"/>
              </a:ext>
            </a:extLst>
          </p:cNvPr>
          <p:cNvSpPr>
            <a:spLocks noGrp="1" noChangeArrowheads="1"/>
          </p:cNvSpPr>
          <p:nvPr>
            <p:ph type="title"/>
          </p:nvPr>
        </p:nvSpPr>
        <p:spPr>
          <a:xfrm>
            <a:off x="304800" y="174516"/>
            <a:ext cx="8229600" cy="712787"/>
          </a:xfrm>
        </p:spPr>
        <p:txBody>
          <a:bodyPr>
            <a:normAutofit fontScale="90000"/>
          </a:bodyPr>
          <a:lstStyle/>
          <a:p>
            <a:br>
              <a:rPr lang="en-US" altLang="ja-JP" sz="2800" b="1" u="sng" dirty="0">
                <a:latin typeface="Cataneo BT" pitchFamily="66" charset="0"/>
              </a:rPr>
            </a:br>
            <a:r>
              <a:rPr lang="en-US" altLang="ja-JP" sz="2800" b="1" u="sng" dirty="0">
                <a:latin typeface="Cataneo BT" pitchFamily="66" charset="0"/>
              </a:rPr>
              <a:t>Company Facts</a:t>
            </a:r>
          </a:p>
        </p:txBody>
      </p:sp>
      <p:sp>
        <p:nvSpPr>
          <p:cNvPr id="18435" name="Rectangle 3">
            <a:extLst>
              <a:ext uri="{FF2B5EF4-FFF2-40B4-BE49-F238E27FC236}">
                <a16:creationId xmlns:a16="http://schemas.microsoft.com/office/drawing/2014/main" id="{EE9C1ECB-44B8-49CB-B8AC-EBBFB886291A}"/>
              </a:ext>
            </a:extLst>
          </p:cNvPr>
          <p:cNvSpPr>
            <a:spLocks noGrp="1" noChangeArrowheads="1"/>
          </p:cNvSpPr>
          <p:nvPr>
            <p:ph type="body" sz="half" idx="1"/>
          </p:nvPr>
        </p:nvSpPr>
        <p:spPr>
          <a:xfrm>
            <a:off x="304800" y="1143001"/>
            <a:ext cx="8534400" cy="4812770"/>
          </a:xfrm>
          <a:gradFill>
            <a:gsLst>
              <a:gs pos="0">
                <a:srgbClr val="ABC1D9"/>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a:lstStyle/>
          <a:p>
            <a:endParaRPr lang="en-US" altLang="ja-JP" sz="1800" dirty="0">
              <a:effectLst>
                <a:outerShdw blurRad="38100" dist="38100" dir="2700000" algn="tl">
                  <a:srgbClr val="C0C0C0"/>
                </a:outerShdw>
              </a:effectLst>
              <a:latin typeface="Georgia" panose="02040502050405020303" pitchFamily="18" charset="0"/>
              <a:ea typeface="BatangChe" panose="02030609000101010101" pitchFamily="49" charset="-127"/>
            </a:endParaRPr>
          </a:p>
          <a:p>
            <a:r>
              <a:rPr lang="en-US" altLang="ja-JP" sz="1800" dirty="0">
                <a:effectLst>
                  <a:outerShdw blurRad="38100" dist="38100" dir="2700000" algn="tl">
                    <a:srgbClr val="C0C0C0"/>
                  </a:outerShdw>
                </a:effectLst>
                <a:latin typeface="Georgia" panose="02040502050405020303" pitchFamily="18" charset="0"/>
                <a:ea typeface="BatangChe" panose="02030609000101010101" pitchFamily="49" charset="-127"/>
              </a:rPr>
              <a:t>Tokyo Based IT Solutions Company</a:t>
            </a:r>
          </a:p>
          <a:p>
            <a:r>
              <a:rPr lang="en-US" altLang="ja-JP" sz="1800" dirty="0">
                <a:effectLst>
                  <a:outerShdw blurRad="38100" dist="38100" dir="2700000" algn="tl">
                    <a:srgbClr val="C0C0C0"/>
                  </a:outerShdw>
                </a:effectLst>
                <a:latin typeface="Georgia" panose="02040502050405020303" pitchFamily="18" charset="0"/>
                <a:ea typeface="BatangChe" panose="02030609000101010101" pitchFamily="49" charset="-127"/>
              </a:rPr>
              <a:t>Established in June 2008 by 3 software engineers</a:t>
            </a:r>
          </a:p>
          <a:p>
            <a:r>
              <a:rPr lang="en-US" altLang="ja-JP" sz="1800" dirty="0">
                <a:effectLst>
                  <a:outerShdw blurRad="38100" dist="38100" dir="2700000" algn="tl">
                    <a:srgbClr val="C0C0C0"/>
                  </a:outerShdw>
                </a:effectLst>
                <a:latin typeface="Georgia" panose="02040502050405020303" pitchFamily="18" charset="0"/>
                <a:ea typeface="BatangChe" panose="02030609000101010101" pitchFamily="49" charset="-127"/>
              </a:rPr>
              <a:t>Primary focus: Retail Banking, Investment Banking, Insurance, Automated Trading, FinTech, FPGA Based Solutions</a:t>
            </a:r>
          </a:p>
          <a:p>
            <a:r>
              <a:rPr lang="en-US" altLang="ja-JP" sz="1800" dirty="0">
                <a:effectLst>
                  <a:outerShdw blurRad="38100" dist="38100" dir="2700000" algn="tl">
                    <a:srgbClr val="C0C0C0"/>
                  </a:outerShdw>
                </a:effectLst>
                <a:latin typeface="Georgia" panose="02040502050405020303" pitchFamily="18" charset="0"/>
                <a:ea typeface="BatangChe" panose="02030609000101010101" pitchFamily="49" charset="-127"/>
              </a:rPr>
              <a:t>Specialized in providing design, architecture and development for complex financial system flows</a:t>
            </a:r>
          </a:p>
          <a:p>
            <a:r>
              <a:rPr lang="en-US" altLang="ja-JP" sz="2400" b="1" u="sng" dirty="0">
                <a:solidFill>
                  <a:schemeClr val="tx2"/>
                </a:solidFill>
                <a:latin typeface="Cataneo BT" pitchFamily="66" charset="0"/>
              </a:rPr>
              <a:t>Company Focus</a:t>
            </a:r>
          </a:p>
          <a:p>
            <a:r>
              <a:rPr lang="en-US" altLang="ja-JP" sz="1800" dirty="0">
                <a:effectLst>
                  <a:outerShdw blurRad="38100" dist="38100" dir="2700000" algn="tl">
                    <a:srgbClr val="C0C0C0"/>
                  </a:outerShdw>
                </a:effectLst>
                <a:latin typeface="Georgia" panose="02040502050405020303" pitchFamily="18" charset="0"/>
                <a:ea typeface="BatangChe" panose="02030609000101010101" pitchFamily="49" charset="-127"/>
              </a:rPr>
              <a:t>Focus on innovative and reliable technology</a:t>
            </a:r>
          </a:p>
          <a:p>
            <a:r>
              <a:rPr lang="en-US" altLang="ja-JP" sz="1800" dirty="0">
                <a:effectLst>
                  <a:outerShdw blurRad="38100" dist="38100" dir="2700000" algn="tl">
                    <a:srgbClr val="C0C0C0"/>
                  </a:outerShdw>
                </a:effectLst>
                <a:latin typeface="Georgia" panose="02040502050405020303" pitchFamily="18" charset="0"/>
                <a:ea typeface="BatangChe" panose="02030609000101010101" pitchFamily="49" charset="-127"/>
              </a:rPr>
              <a:t>Free from bureaucratic development procedures unlike other big consultancy companies</a:t>
            </a:r>
          </a:p>
          <a:p>
            <a:r>
              <a:rPr lang="en-US" altLang="ja-JP" sz="1800" dirty="0">
                <a:effectLst>
                  <a:outerShdw blurRad="38100" dist="38100" dir="2700000" algn="tl">
                    <a:srgbClr val="C0C0C0"/>
                  </a:outerShdw>
                </a:effectLst>
                <a:latin typeface="Georgia" panose="02040502050405020303" pitchFamily="18" charset="0"/>
                <a:ea typeface="BatangChe" panose="02030609000101010101" pitchFamily="49" charset="-127"/>
              </a:rPr>
              <a:t>Diverse experience in Finance, Software and Consultancy industries</a:t>
            </a:r>
          </a:p>
          <a:p>
            <a:endParaRPr lang="ja-JP" altLang="en-US" sz="2400" dirty="0">
              <a:solidFill>
                <a:schemeClr val="tx2"/>
              </a:solidFill>
              <a:effectLst>
                <a:outerShdw blurRad="38100" dist="38100" dir="2700000" algn="tl">
                  <a:srgbClr val="C0C0C0"/>
                </a:outerShdw>
              </a:effectLst>
              <a:latin typeface="Georgia" panose="02040502050405020303" pitchFamily="18" charset="0"/>
            </a:endParaRPr>
          </a:p>
        </p:txBody>
      </p:sp>
      <p:pic>
        <p:nvPicPr>
          <p:cNvPr id="18454" name="Picture 22">
            <a:extLst>
              <a:ext uri="{FF2B5EF4-FFF2-40B4-BE49-F238E27FC236}">
                <a16:creationId xmlns:a16="http://schemas.microsoft.com/office/drawing/2014/main" id="{2742D2FB-BA2E-497D-BCB4-9A23B0A04B32}"/>
              </a:ext>
            </a:extLst>
          </p:cNvPr>
          <p:cNvPicPr>
            <a:picLocks noGrp="1" noChangeAspect="1" noChangeArrowheads="1"/>
          </p:cNvPicPr>
          <p:nvPr>
            <p:ph sz="half" idx="2"/>
          </p:nvPr>
        </p:nvPicPr>
        <p:blipFill>
          <a:blip r:embed="rId3">
            <a:lum bright="-46000"/>
            <a:extLst>
              <a:ext uri="{28A0092B-C50C-407E-A947-70E740481C1C}">
                <a14:useLocalDpi xmlns:a14="http://schemas.microsoft.com/office/drawing/2010/main" val="0"/>
              </a:ext>
            </a:extLst>
          </a:blip>
          <a:srcRect/>
          <a:stretch>
            <a:fillRect/>
          </a:stretch>
        </p:blipFill>
        <p:spPr>
          <a:xfrm>
            <a:off x="0" y="6111875"/>
            <a:ext cx="1981200" cy="746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5" name="Slide Number Placeholder 6">
            <a:extLst>
              <a:ext uri="{FF2B5EF4-FFF2-40B4-BE49-F238E27FC236}">
                <a16:creationId xmlns:a16="http://schemas.microsoft.com/office/drawing/2014/main" id="{AF1EA52B-689D-4B44-9158-A1500A5BCF3D}"/>
              </a:ext>
            </a:extLst>
          </p:cNvPr>
          <p:cNvSpPr>
            <a:spLocks noGrp="1"/>
          </p:cNvSpPr>
          <p:nvPr>
            <p:ph type="sldNum" sz="quarter" idx="12"/>
          </p:nvPr>
        </p:nvSpPr>
        <p:spPr/>
        <p:txBody>
          <a:bodyPr/>
          <a:lstStyle/>
          <a:p>
            <a:fld id="{2B8D1684-B728-4854-8883-CA9FB6E2DC7A}" type="slidenum">
              <a:rPr lang="ja-JP" altLang="en-US"/>
              <a:pPr/>
              <a:t>3</a:t>
            </a:fld>
            <a:endParaRPr lang="en-US" altLang="ja-JP"/>
          </a:p>
        </p:txBody>
      </p:sp>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Rectangle 2">
            <a:extLst>
              <a:ext uri="{FF2B5EF4-FFF2-40B4-BE49-F238E27FC236}">
                <a16:creationId xmlns:a16="http://schemas.microsoft.com/office/drawing/2014/main" id="{01625BDE-6BB1-452F-BCAF-B4A0320B9E8E}"/>
              </a:ext>
            </a:extLst>
          </p:cNvPr>
          <p:cNvSpPr>
            <a:spLocks noGrp="1" noChangeArrowheads="1"/>
          </p:cNvSpPr>
          <p:nvPr>
            <p:ph type="title"/>
          </p:nvPr>
        </p:nvSpPr>
        <p:spPr>
          <a:xfrm>
            <a:off x="457200" y="152400"/>
            <a:ext cx="8229600" cy="685800"/>
          </a:xfrm>
        </p:spPr>
        <p:txBody>
          <a:bodyPr/>
          <a:lstStyle/>
          <a:p>
            <a:r>
              <a:rPr lang="en-US" altLang="ja-JP" sz="2800" b="1" u="sng" dirty="0">
                <a:latin typeface="Cataneo BT" pitchFamily="66" charset="0"/>
              </a:rPr>
              <a:t>Directors’ Profile</a:t>
            </a:r>
          </a:p>
        </p:txBody>
      </p:sp>
      <p:sp>
        <p:nvSpPr>
          <p:cNvPr id="102403" name="Rectangle 3">
            <a:extLst>
              <a:ext uri="{FF2B5EF4-FFF2-40B4-BE49-F238E27FC236}">
                <a16:creationId xmlns:a16="http://schemas.microsoft.com/office/drawing/2014/main" id="{DC6C24E8-83DD-47AF-A891-61F006504BA1}"/>
              </a:ext>
            </a:extLst>
          </p:cNvPr>
          <p:cNvSpPr>
            <a:spLocks noGrp="1" noChangeArrowheads="1"/>
          </p:cNvSpPr>
          <p:nvPr>
            <p:ph idx="1"/>
          </p:nvPr>
        </p:nvSpPr>
        <p:spPr>
          <a:xfrm>
            <a:off x="457200" y="685800"/>
            <a:ext cx="8001000" cy="5355563"/>
          </a:xfrm>
        </p:spPr>
        <p:style>
          <a:lnRef idx="1">
            <a:schemeClr val="accent1"/>
          </a:lnRef>
          <a:fillRef idx="2">
            <a:schemeClr val="accent1"/>
          </a:fillRef>
          <a:effectRef idx="1">
            <a:schemeClr val="accent1"/>
          </a:effectRef>
          <a:fontRef idx="minor">
            <a:schemeClr val="dk1"/>
          </a:fontRef>
        </p:style>
        <p:txBody>
          <a:bodyPr>
            <a:normAutofit lnSpcReduction="10000"/>
          </a:bodyPr>
          <a:lstStyle/>
          <a:p>
            <a:pPr>
              <a:lnSpc>
                <a:spcPct val="80000"/>
              </a:lnSpc>
            </a:pPr>
            <a:endParaRPr lang="en-US" altLang="ja-JP" sz="1800" dirty="0">
              <a:effectLst>
                <a:outerShdw blurRad="38100" dist="38100" dir="2700000" algn="tl">
                  <a:srgbClr val="C0C0C0"/>
                </a:outerShdw>
              </a:effectLst>
              <a:latin typeface="Georgia" panose="02040502050405020303" pitchFamily="18" charset="0"/>
            </a:endParaRPr>
          </a:p>
          <a:p>
            <a:pPr marL="0" indent="0">
              <a:lnSpc>
                <a:spcPct val="80000"/>
              </a:lnSpc>
              <a:buNone/>
            </a:pPr>
            <a:r>
              <a:rPr lang="en-US" altLang="ja-JP" sz="2000" dirty="0">
                <a:effectLst>
                  <a:outerShdw blurRad="38100" dist="38100" dir="2700000" algn="tl">
                    <a:srgbClr val="C0C0C0"/>
                  </a:outerShdw>
                </a:effectLst>
                <a:latin typeface="Georgia" panose="02040502050405020303" pitchFamily="18" charset="0"/>
              </a:rPr>
              <a:t>1. </a:t>
            </a:r>
            <a:r>
              <a:rPr lang="en-US" altLang="ja-JP" sz="2800" dirty="0">
                <a:effectLst>
                  <a:outerShdw blurRad="38100" dist="38100" dir="2700000" algn="tl">
                    <a:srgbClr val="C0C0C0"/>
                  </a:outerShdw>
                </a:effectLst>
                <a:latin typeface="Georgia" panose="02040502050405020303" pitchFamily="18" charset="0"/>
              </a:rPr>
              <a:t>Amit Thakur</a:t>
            </a:r>
          </a:p>
          <a:p>
            <a:pPr>
              <a:lnSpc>
                <a:spcPct val="80000"/>
              </a:lnSpc>
            </a:pPr>
            <a:r>
              <a:rPr lang="en-US" altLang="ja-JP" sz="2000" dirty="0">
                <a:effectLst>
                  <a:outerShdw blurRad="38100" dist="38100" dir="2700000" algn="tl">
                    <a:srgbClr val="C0C0C0"/>
                  </a:outerShdw>
                </a:effectLst>
                <a:latin typeface="Georgia" panose="02040502050405020303" pitchFamily="18" charset="0"/>
              </a:rPr>
              <a:t>Prior to founding ANS Solves, Amit had been working as an Associate Director with the Equities IT division of UBS Securities Japan Ltd. Below is a short summary of his experiences at different companies before starting ANS Solves:</a:t>
            </a:r>
          </a:p>
          <a:p>
            <a:pPr lvl="1">
              <a:lnSpc>
                <a:spcPct val="80000"/>
              </a:lnSpc>
            </a:pPr>
            <a:r>
              <a:rPr lang="en-US" altLang="ja-JP" sz="1800" dirty="0">
                <a:effectLst>
                  <a:outerShdw blurRad="38100" dist="38100" dir="2700000" algn="tl">
                    <a:srgbClr val="C0C0C0"/>
                  </a:outerShdw>
                </a:effectLst>
                <a:latin typeface="Georgia" panose="02040502050405020303" pitchFamily="18" charset="0"/>
              </a:rPr>
              <a:t>UBS Securities Japan Ltd., Tokyo (as an Associate Director for Equities IT) </a:t>
            </a:r>
          </a:p>
          <a:p>
            <a:pPr lvl="1">
              <a:lnSpc>
                <a:spcPct val="80000"/>
              </a:lnSpc>
            </a:pPr>
            <a:r>
              <a:rPr lang="en-US" altLang="ja-JP" sz="1800" dirty="0">
                <a:effectLst>
                  <a:outerShdw blurRad="38100" dist="38100" dir="2700000" algn="tl">
                    <a:srgbClr val="C0C0C0"/>
                  </a:outerShdw>
                </a:effectLst>
                <a:latin typeface="Georgia" panose="02040502050405020303" pitchFamily="18" charset="0"/>
              </a:rPr>
              <a:t>Lehman Brothers Japan Ltd., Tokyo (as an Asst. Vice President for Fixed Income Technology) </a:t>
            </a:r>
          </a:p>
          <a:p>
            <a:pPr lvl="1">
              <a:lnSpc>
                <a:spcPct val="80000"/>
              </a:lnSpc>
            </a:pPr>
            <a:r>
              <a:rPr lang="en-US" altLang="ja-JP" sz="1800" dirty="0">
                <a:effectLst>
                  <a:outerShdw blurRad="38100" dist="38100" dir="2700000" algn="tl">
                    <a:srgbClr val="C0C0C0"/>
                  </a:outerShdw>
                </a:effectLst>
                <a:latin typeface="Georgia" panose="02040502050405020303" pitchFamily="18" charset="0"/>
              </a:rPr>
              <a:t>JP Morgan Chase Securities Ltd., Tokyo (as a Technical Team Lead for Equities Middle Office IT) </a:t>
            </a:r>
          </a:p>
          <a:p>
            <a:pPr lvl="1">
              <a:lnSpc>
                <a:spcPct val="80000"/>
              </a:lnSpc>
            </a:pPr>
            <a:r>
              <a:rPr lang="en-US" altLang="ja-JP" sz="1800" dirty="0">
                <a:effectLst>
                  <a:outerShdw blurRad="38100" dist="38100" dir="2700000" algn="tl">
                    <a:srgbClr val="C0C0C0"/>
                  </a:outerShdw>
                </a:effectLst>
                <a:latin typeface="Georgia" panose="02040502050405020303" pitchFamily="18" charset="0"/>
              </a:rPr>
              <a:t>Dresdner Kleinwort Wasserstein, Tokyo (as a Business Analyst for Equities Technology)</a:t>
            </a:r>
          </a:p>
          <a:p>
            <a:pPr lvl="1">
              <a:lnSpc>
                <a:spcPct val="80000"/>
              </a:lnSpc>
            </a:pPr>
            <a:r>
              <a:rPr lang="en-US" altLang="ja-JP" sz="1800" dirty="0">
                <a:effectLst>
                  <a:outerShdw blurRad="38100" dist="38100" dir="2700000" algn="tl">
                    <a:srgbClr val="C0C0C0"/>
                  </a:outerShdw>
                </a:effectLst>
                <a:latin typeface="Georgia" panose="02040502050405020303" pitchFamily="18" charset="0"/>
              </a:rPr>
              <a:t>PricewaterhouseCoopers Japan Ltd., Calcutta and Tokyo (as a Senior Consultant)</a:t>
            </a:r>
          </a:p>
          <a:p>
            <a:pPr lvl="1">
              <a:lnSpc>
                <a:spcPct val="80000"/>
              </a:lnSpc>
            </a:pPr>
            <a:r>
              <a:rPr lang="en-US" altLang="ja-JP" sz="1800" dirty="0">
                <a:effectLst>
                  <a:outerShdw blurRad="38100" dist="38100" dir="2700000" algn="tl">
                    <a:srgbClr val="C0C0C0"/>
                  </a:outerShdw>
                </a:effectLst>
                <a:latin typeface="Georgia" panose="02040502050405020303" pitchFamily="18" charset="0"/>
              </a:rPr>
              <a:t>Oracle Development Center, India, Bangalore (as a Senior Software Engineer) </a:t>
            </a:r>
          </a:p>
          <a:p>
            <a:pPr lvl="1">
              <a:lnSpc>
                <a:spcPct val="80000"/>
              </a:lnSpc>
            </a:pPr>
            <a:r>
              <a:rPr lang="en-US" altLang="ja-JP" sz="1800" dirty="0">
                <a:effectLst>
                  <a:outerShdw blurRad="38100" dist="38100" dir="2700000" algn="tl">
                    <a:srgbClr val="C0C0C0"/>
                  </a:outerShdw>
                </a:effectLst>
                <a:latin typeface="Georgia" panose="02040502050405020303" pitchFamily="18" charset="0"/>
              </a:rPr>
              <a:t>Tata Motors India Ltd. India (as a Software Developer)</a:t>
            </a:r>
          </a:p>
        </p:txBody>
      </p:sp>
      <p:sp>
        <p:nvSpPr>
          <p:cNvPr id="4" name="Slide Number Placeholder 5">
            <a:extLst>
              <a:ext uri="{FF2B5EF4-FFF2-40B4-BE49-F238E27FC236}">
                <a16:creationId xmlns:a16="http://schemas.microsoft.com/office/drawing/2014/main" id="{6D4E537F-1BBE-44C9-914B-A5AAFD00C3A3}"/>
              </a:ext>
            </a:extLst>
          </p:cNvPr>
          <p:cNvSpPr>
            <a:spLocks noGrp="1"/>
          </p:cNvSpPr>
          <p:nvPr>
            <p:ph type="sldNum" sz="quarter" idx="12"/>
          </p:nvPr>
        </p:nvSpPr>
        <p:spPr/>
        <p:txBody>
          <a:bodyPr/>
          <a:lstStyle/>
          <a:p>
            <a:fld id="{C35908CE-B4F6-4BE4-9ECA-6F0D29D2F482}" type="slidenum">
              <a:rPr lang="ja-JP" altLang="en-US"/>
              <a:pPr/>
              <a:t>4</a:t>
            </a:fld>
            <a:endParaRPr lang="en-US" altLang="ja-JP"/>
          </a:p>
        </p:txBody>
      </p:sp>
      <p:pic>
        <p:nvPicPr>
          <p:cNvPr id="2" name="Picture 12">
            <a:extLst>
              <a:ext uri="{FF2B5EF4-FFF2-40B4-BE49-F238E27FC236}">
                <a16:creationId xmlns:a16="http://schemas.microsoft.com/office/drawing/2014/main" id="{B2F3A828-88C6-CAA5-B7E6-5ABABDB41953}"/>
              </a:ext>
            </a:extLst>
          </p:cNvPr>
          <p:cNvPicPr>
            <a:picLocks noChangeAspect="1" noChangeArrowheads="1"/>
          </p:cNvPicPr>
          <p:nvPr/>
        </p:nvPicPr>
        <p:blipFill>
          <a:blip r:embed="rId3">
            <a:lum bright="-46000"/>
            <a:extLst>
              <a:ext uri="{28A0092B-C50C-407E-A947-70E740481C1C}">
                <a14:useLocalDpi xmlns:a14="http://schemas.microsoft.com/office/drawing/2010/main" val="0"/>
              </a:ext>
            </a:extLst>
          </a:blip>
          <a:srcRect/>
          <a:stretch>
            <a:fillRect/>
          </a:stretch>
        </p:blipFill>
        <p:spPr bwMode="auto">
          <a:xfrm>
            <a:off x="7160067" y="6172200"/>
            <a:ext cx="1842744" cy="69398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35429341"/>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5E7A6DA-6639-0736-4534-91EBC759AB17}"/>
            </a:ext>
          </a:extLst>
        </p:cNvPr>
        <p:cNvGrpSpPr/>
        <p:nvPr/>
      </p:nvGrpSpPr>
      <p:grpSpPr>
        <a:xfrm>
          <a:off x="0" y="0"/>
          <a:ext cx="0" cy="0"/>
          <a:chOff x="0" y="0"/>
          <a:chExt cx="0" cy="0"/>
        </a:xfrm>
      </p:grpSpPr>
      <p:sp>
        <p:nvSpPr>
          <p:cNvPr id="102402" name="Rectangle 2">
            <a:extLst>
              <a:ext uri="{FF2B5EF4-FFF2-40B4-BE49-F238E27FC236}">
                <a16:creationId xmlns:a16="http://schemas.microsoft.com/office/drawing/2014/main" id="{F7403669-E3CA-7D0E-CABD-3EDC8FD2244F}"/>
              </a:ext>
            </a:extLst>
          </p:cNvPr>
          <p:cNvSpPr>
            <a:spLocks noGrp="1" noChangeArrowheads="1"/>
          </p:cNvSpPr>
          <p:nvPr>
            <p:ph type="title"/>
          </p:nvPr>
        </p:nvSpPr>
        <p:spPr>
          <a:xfrm>
            <a:off x="457200" y="304800"/>
            <a:ext cx="8229600" cy="685800"/>
          </a:xfrm>
        </p:spPr>
        <p:txBody>
          <a:bodyPr/>
          <a:lstStyle/>
          <a:p>
            <a:r>
              <a:rPr lang="en-US" altLang="ja-JP" sz="2800" b="1" u="sng" dirty="0">
                <a:latin typeface="Cataneo BT" pitchFamily="66" charset="0"/>
              </a:rPr>
              <a:t>Directors’ Profile</a:t>
            </a:r>
          </a:p>
        </p:txBody>
      </p:sp>
      <p:sp>
        <p:nvSpPr>
          <p:cNvPr id="102403" name="Rectangle 3">
            <a:extLst>
              <a:ext uri="{FF2B5EF4-FFF2-40B4-BE49-F238E27FC236}">
                <a16:creationId xmlns:a16="http://schemas.microsoft.com/office/drawing/2014/main" id="{E3B54215-2F53-DF51-F60B-7236B5ED63FA}"/>
              </a:ext>
            </a:extLst>
          </p:cNvPr>
          <p:cNvSpPr>
            <a:spLocks noGrp="1" noChangeArrowheads="1"/>
          </p:cNvSpPr>
          <p:nvPr>
            <p:ph idx="1"/>
          </p:nvPr>
        </p:nvSpPr>
        <p:spPr>
          <a:xfrm>
            <a:off x="457200" y="838200"/>
            <a:ext cx="8001000" cy="5203163"/>
          </a:xfrm>
        </p:spPr>
        <p:style>
          <a:lnRef idx="1">
            <a:schemeClr val="accent1"/>
          </a:lnRef>
          <a:fillRef idx="2">
            <a:schemeClr val="accent1"/>
          </a:fillRef>
          <a:effectRef idx="1">
            <a:schemeClr val="accent1"/>
          </a:effectRef>
          <a:fontRef idx="minor">
            <a:schemeClr val="dk1"/>
          </a:fontRef>
        </p:style>
        <p:txBody>
          <a:bodyPr>
            <a:normAutofit/>
          </a:bodyPr>
          <a:lstStyle/>
          <a:p>
            <a:pPr eaLnBrk="1" hangingPunct="1">
              <a:lnSpc>
                <a:spcPct val="90000"/>
              </a:lnSpc>
              <a:defRPr/>
            </a:pPr>
            <a:endParaRPr lang="en-US" altLang="ja-JP" sz="1800" dirty="0">
              <a:effectLst>
                <a:outerShdw blurRad="38100" dist="38100" dir="2700000" algn="tl">
                  <a:srgbClr val="C0C0C0"/>
                </a:outerShdw>
              </a:effectLst>
              <a:latin typeface="+mn-ea"/>
            </a:endParaRPr>
          </a:p>
          <a:p>
            <a:pPr eaLnBrk="1" hangingPunct="1">
              <a:buFont typeface="Wingdings" panose="05000000000000000000" pitchFamily="2" charset="2"/>
              <a:buNone/>
            </a:pPr>
            <a:r>
              <a:rPr lang="en-US" altLang="ja-JP" sz="2000" dirty="0"/>
              <a:t> 2. Koichi Tsuchiya </a:t>
            </a:r>
            <a:endParaRPr lang="ja-JP" altLang="en-US" sz="2000" dirty="0"/>
          </a:p>
          <a:p>
            <a:pPr eaLnBrk="1" hangingPunct="1">
              <a:buFont typeface="Wingdings" panose="05000000000000000000" pitchFamily="2" charset="2"/>
              <a:buNone/>
            </a:pPr>
            <a:r>
              <a:rPr lang="ja-JP" altLang="en-US" sz="1600" dirty="0"/>
              <a:t>		</a:t>
            </a:r>
            <a:r>
              <a:rPr lang="en-US" altLang="ja-JP" sz="1600" dirty="0"/>
              <a:t>ANS Solves Co. Ltd, Director (2023 ~)</a:t>
            </a:r>
          </a:p>
          <a:p>
            <a:pPr lvl="1"/>
            <a:r>
              <a:rPr lang="en-US" altLang="ja-JP" sz="1600" dirty="0"/>
              <a:t>The Bank of Tokyo Ltd. (currently Mitsubishi UFJ Bank, changed in 2018) </a:t>
            </a:r>
          </a:p>
          <a:p>
            <a:pPr lvl="1"/>
            <a:r>
              <a:rPr lang="en-US" altLang="ja-JP" sz="1600" dirty="0"/>
              <a:t>Lloyds TSB Bank, General Manager of Operations and Representative in Japan </a:t>
            </a:r>
          </a:p>
          <a:p>
            <a:pPr lvl="1"/>
            <a:r>
              <a:rPr lang="en-US" altLang="ja-JP" sz="1600" dirty="0"/>
              <a:t>AEGON Direct &amp; Affinity Marketing Services Ltd. COO </a:t>
            </a:r>
          </a:p>
          <a:p>
            <a:pPr lvl="1"/>
            <a:r>
              <a:rPr lang="en-US" altLang="ja-JP" sz="1600" dirty="0"/>
              <a:t>ING Principal Pensions Co., Ltd. Business Management Department Manager </a:t>
            </a:r>
          </a:p>
          <a:p>
            <a:pPr lvl="1"/>
            <a:r>
              <a:rPr lang="en-US" altLang="ja-JP" sz="1600" dirty="0"/>
              <a:t>Hartford Life Insurance Co., Ltd. Customer Management Department Manager </a:t>
            </a:r>
            <a:endParaRPr lang="en-US" altLang="ja-JP" dirty="0"/>
          </a:p>
          <a:p>
            <a:pPr lvl="1" eaLnBrk="1" hangingPunct="1"/>
            <a:r>
              <a:rPr lang="en-US" altLang="ja-JP" dirty="0"/>
              <a:t>TWG Warranty Services Inc. Senior Manager </a:t>
            </a:r>
          </a:p>
          <a:p>
            <a:pPr lvl="1" eaLnBrk="1" hangingPunct="1"/>
            <a:r>
              <a:rPr lang="en-US" altLang="ja-JP" dirty="0"/>
              <a:t>RJ Investments Co., Ltd. Director </a:t>
            </a:r>
            <a:endParaRPr lang="en-US" altLang="ja-JP" sz="1600" dirty="0"/>
          </a:p>
          <a:p>
            <a:pPr>
              <a:lnSpc>
                <a:spcPct val="80000"/>
              </a:lnSpc>
              <a:buFont typeface="Wingdings" panose="05000000000000000000" pitchFamily="2" charset="2"/>
              <a:buChar char="l"/>
            </a:pPr>
            <a:endParaRPr lang="ja-JP" altLang="en-US" sz="2400" dirty="0">
              <a:effectLst>
                <a:outerShdw blurRad="38100" dist="38100" dir="2700000" algn="tl">
                  <a:srgbClr val="C0C0C0"/>
                </a:outerShdw>
              </a:effectLst>
              <a:latin typeface="Georgia" panose="02040502050405020303" pitchFamily="18" charset="0"/>
            </a:endParaRPr>
          </a:p>
        </p:txBody>
      </p:sp>
      <p:sp>
        <p:nvSpPr>
          <p:cNvPr id="4" name="Slide Number Placeholder 5">
            <a:extLst>
              <a:ext uri="{FF2B5EF4-FFF2-40B4-BE49-F238E27FC236}">
                <a16:creationId xmlns:a16="http://schemas.microsoft.com/office/drawing/2014/main" id="{9B9996B9-B7D6-33D2-1D18-F7BBBC974413}"/>
              </a:ext>
            </a:extLst>
          </p:cNvPr>
          <p:cNvSpPr>
            <a:spLocks noGrp="1"/>
          </p:cNvSpPr>
          <p:nvPr>
            <p:ph type="sldNum" sz="quarter" idx="12"/>
          </p:nvPr>
        </p:nvSpPr>
        <p:spPr/>
        <p:txBody>
          <a:bodyPr/>
          <a:lstStyle/>
          <a:p>
            <a:fld id="{C35908CE-B4F6-4BE4-9ECA-6F0D29D2F482}" type="slidenum">
              <a:rPr lang="ja-JP" altLang="en-US"/>
              <a:pPr/>
              <a:t>5</a:t>
            </a:fld>
            <a:endParaRPr lang="en-US" altLang="ja-JP"/>
          </a:p>
        </p:txBody>
      </p:sp>
      <p:pic>
        <p:nvPicPr>
          <p:cNvPr id="2" name="Picture 12">
            <a:extLst>
              <a:ext uri="{FF2B5EF4-FFF2-40B4-BE49-F238E27FC236}">
                <a16:creationId xmlns:a16="http://schemas.microsoft.com/office/drawing/2014/main" id="{4D7381ED-36F3-6B58-B912-8CA9D16EACA6}"/>
              </a:ext>
            </a:extLst>
          </p:cNvPr>
          <p:cNvPicPr>
            <a:picLocks noChangeAspect="1" noChangeArrowheads="1"/>
          </p:cNvPicPr>
          <p:nvPr/>
        </p:nvPicPr>
        <p:blipFill>
          <a:blip r:embed="rId3">
            <a:lum bright="-46000"/>
            <a:extLst>
              <a:ext uri="{28A0092B-C50C-407E-A947-70E740481C1C}">
                <a14:useLocalDpi xmlns:a14="http://schemas.microsoft.com/office/drawing/2010/main" val="0"/>
              </a:ext>
            </a:extLst>
          </a:blip>
          <a:srcRect/>
          <a:stretch>
            <a:fillRect/>
          </a:stretch>
        </p:blipFill>
        <p:spPr bwMode="auto">
          <a:xfrm>
            <a:off x="7160067" y="6172200"/>
            <a:ext cx="1842744" cy="69398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27752640"/>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E36C65A-453D-70EF-DEB8-61BA489595AB}"/>
            </a:ext>
          </a:extLst>
        </p:cNvPr>
        <p:cNvGrpSpPr/>
        <p:nvPr/>
      </p:nvGrpSpPr>
      <p:grpSpPr>
        <a:xfrm>
          <a:off x="0" y="0"/>
          <a:ext cx="0" cy="0"/>
          <a:chOff x="0" y="0"/>
          <a:chExt cx="0" cy="0"/>
        </a:xfrm>
      </p:grpSpPr>
      <p:sp>
        <p:nvSpPr>
          <p:cNvPr id="102402" name="Rectangle 2">
            <a:extLst>
              <a:ext uri="{FF2B5EF4-FFF2-40B4-BE49-F238E27FC236}">
                <a16:creationId xmlns:a16="http://schemas.microsoft.com/office/drawing/2014/main" id="{C5D8C324-0CBD-6578-591A-26BD02D6D1A3}"/>
              </a:ext>
            </a:extLst>
          </p:cNvPr>
          <p:cNvSpPr>
            <a:spLocks noGrp="1" noChangeArrowheads="1"/>
          </p:cNvSpPr>
          <p:nvPr>
            <p:ph type="title"/>
          </p:nvPr>
        </p:nvSpPr>
        <p:spPr>
          <a:xfrm>
            <a:off x="457200" y="304800"/>
            <a:ext cx="8229600" cy="685800"/>
          </a:xfrm>
        </p:spPr>
        <p:txBody>
          <a:bodyPr/>
          <a:lstStyle/>
          <a:p>
            <a:r>
              <a:rPr lang="en-US" altLang="ja-JP" sz="2800" b="1" u="sng" dirty="0">
                <a:latin typeface="Cataneo BT" pitchFamily="66" charset="0"/>
              </a:rPr>
              <a:t>Directors’ Profile</a:t>
            </a:r>
          </a:p>
        </p:txBody>
      </p:sp>
      <p:sp>
        <p:nvSpPr>
          <p:cNvPr id="102403" name="Rectangle 3">
            <a:extLst>
              <a:ext uri="{FF2B5EF4-FFF2-40B4-BE49-F238E27FC236}">
                <a16:creationId xmlns:a16="http://schemas.microsoft.com/office/drawing/2014/main" id="{C5F543F9-CD91-F1D8-9746-1FE8F7C5095C}"/>
              </a:ext>
            </a:extLst>
          </p:cNvPr>
          <p:cNvSpPr>
            <a:spLocks noGrp="1" noChangeArrowheads="1"/>
          </p:cNvSpPr>
          <p:nvPr>
            <p:ph idx="1"/>
          </p:nvPr>
        </p:nvSpPr>
        <p:spPr>
          <a:xfrm>
            <a:off x="457200" y="838200"/>
            <a:ext cx="8001000" cy="5203163"/>
          </a:xfrm>
        </p:spPr>
        <p:style>
          <a:lnRef idx="1">
            <a:schemeClr val="accent1"/>
          </a:lnRef>
          <a:fillRef idx="2">
            <a:schemeClr val="accent1"/>
          </a:fillRef>
          <a:effectRef idx="1">
            <a:schemeClr val="accent1"/>
          </a:effectRef>
          <a:fontRef idx="minor">
            <a:schemeClr val="dk1"/>
          </a:fontRef>
        </p:style>
        <p:txBody>
          <a:bodyPr>
            <a:normAutofit/>
          </a:bodyPr>
          <a:lstStyle/>
          <a:p>
            <a:pPr eaLnBrk="1" hangingPunct="1">
              <a:lnSpc>
                <a:spcPct val="90000"/>
              </a:lnSpc>
              <a:defRPr/>
            </a:pPr>
            <a:endParaRPr lang="en-US" altLang="ja-JP" sz="1800" dirty="0">
              <a:effectLst>
                <a:outerShdw blurRad="38100" dist="38100" dir="2700000" algn="tl">
                  <a:srgbClr val="C0C0C0"/>
                </a:outerShdw>
              </a:effectLst>
              <a:latin typeface="+mn-ea"/>
            </a:endParaRPr>
          </a:p>
          <a:p>
            <a:pPr marL="0" indent="0">
              <a:lnSpc>
                <a:spcPct val="90000"/>
              </a:lnSpc>
              <a:buNone/>
            </a:pPr>
            <a:r>
              <a:rPr lang="en-US" altLang="ja-JP" sz="2400" dirty="0">
                <a:effectLst>
                  <a:outerShdw blurRad="38100" dist="38100" dir="2700000" algn="tl">
                    <a:srgbClr val="C0C0C0"/>
                  </a:outerShdw>
                </a:effectLst>
                <a:latin typeface="Georgia" panose="02040502050405020303" pitchFamily="18" charset="0"/>
              </a:rPr>
              <a:t>3. Tajima </a:t>
            </a:r>
            <a:r>
              <a:rPr lang="en-US" altLang="ja-JP" sz="2400" dirty="0" err="1">
                <a:effectLst>
                  <a:outerShdw blurRad="38100" dist="38100" dir="2700000" algn="tl">
                    <a:srgbClr val="C0C0C0"/>
                  </a:outerShdw>
                </a:effectLst>
                <a:latin typeface="Georgia" panose="02040502050405020303" pitchFamily="18" charset="0"/>
              </a:rPr>
              <a:t>Satoaki</a:t>
            </a:r>
            <a:endParaRPr lang="en-US" altLang="ja-JP" sz="2400" dirty="0">
              <a:effectLst>
                <a:outerShdw blurRad="38100" dist="38100" dir="2700000" algn="tl">
                  <a:srgbClr val="C0C0C0"/>
                </a:outerShdw>
              </a:effectLst>
              <a:latin typeface="Georgia" panose="02040502050405020303" pitchFamily="18" charset="0"/>
            </a:endParaRPr>
          </a:p>
          <a:p>
            <a:pPr>
              <a:lnSpc>
                <a:spcPct val="90000"/>
              </a:lnSpc>
            </a:pPr>
            <a:endParaRPr lang="en-US" altLang="ja-JP" sz="2400" dirty="0">
              <a:effectLst>
                <a:outerShdw blurRad="38100" dist="38100" dir="2700000" algn="tl">
                  <a:srgbClr val="C0C0C0"/>
                </a:outerShdw>
              </a:effectLst>
              <a:latin typeface="Georgia" panose="02040502050405020303" pitchFamily="18" charset="0"/>
            </a:endParaRPr>
          </a:p>
          <a:p>
            <a:r>
              <a:rPr lang="en-US" altLang="ja-JP" sz="2000" dirty="0">
                <a:effectLst>
                  <a:outerShdw blurRad="38100" dist="38100" dir="2700000" algn="tl">
                    <a:srgbClr val="C0C0C0"/>
                  </a:outerShdw>
                </a:effectLst>
                <a:latin typeface="Georgia" panose="02040502050405020303" pitchFamily="18" charset="0"/>
              </a:rPr>
              <a:t>Tajima joined as director in 2019. Tajima has been at the forefront on FPGA based system design and hardware architecture and has been associated with various companies in his capacity as team leader and technical designer:</a:t>
            </a:r>
          </a:p>
          <a:p>
            <a:endParaRPr lang="en-US" altLang="ja-JP" sz="2000" dirty="0">
              <a:effectLst>
                <a:outerShdw blurRad="38100" dist="38100" dir="2700000" algn="tl">
                  <a:srgbClr val="C0C0C0"/>
                </a:outerShdw>
              </a:effectLst>
              <a:latin typeface="Georgia" panose="02040502050405020303" pitchFamily="18" charset="0"/>
            </a:endParaRPr>
          </a:p>
          <a:p>
            <a:pPr lvl="1"/>
            <a:r>
              <a:rPr lang="en-US" altLang="ja-JP" sz="1800" dirty="0">
                <a:effectLst>
                  <a:outerShdw blurRad="38100" dist="38100" dir="2700000" algn="tl">
                    <a:srgbClr val="C0C0C0"/>
                  </a:outerShdw>
                </a:effectLst>
                <a:latin typeface="Georgia" panose="02040502050405020303" pitchFamily="18" charset="0"/>
              </a:rPr>
              <a:t>Senior designer and technologist, Wind River Tokyo</a:t>
            </a:r>
          </a:p>
          <a:p>
            <a:pPr lvl="1"/>
            <a:r>
              <a:rPr lang="en-US" altLang="ja-JP" sz="1800" dirty="0">
                <a:latin typeface="Georgia" panose="02040502050405020303" pitchFamily="18" charset="0"/>
              </a:rPr>
              <a:t>Senior Technologist and researcher at NTT Lab, Yokosuka</a:t>
            </a:r>
            <a:endParaRPr lang="en-US" altLang="ja-JP" sz="1400" dirty="0">
              <a:effectLst>
                <a:outerShdw blurRad="38100" dist="38100" dir="2700000" algn="tl">
                  <a:srgbClr val="C0C0C0"/>
                </a:outerShdw>
              </a:effectLst>
              <a:latin typeface="Georgia" panose="02040502050405020303" pitchFamily="18" charset="0"/>
            </a:endParaRPr>
          </a:p>
          <a:p>
            <a:pPr>
              <a:lnSpc>
                <a:spcPct val="80000"/>
              </a:lnSpc>
              <a:buFont typeface="Wingdings" panose="05000000000000000000" pitchFamily="2" charset="2"/>
              <a:buChar char="l"/>
            </a:pPr>
            <a:endParaRPr lang="ja-JP" altLang="en-US" sz="2400" dirty="0">
              <a:effectLst>
                <a:outerShdw blurRad="38100" dist="38100" dir="2700000" algn="tl">
                  <a:srgbClr val="C0C0C0"/>
                </a:outerShdw>
              </a:effectLst>
              <a:latin typeface="Georgia" panose="02040502050405020303" pitchFamily="18" charset="0"/>
            </a:endParaRPr>
          </a:p>
        </p:txBody>
      </p:sp>
      <p:sp>
        <p:nvSpPr>
          <p:cNvPr id="4" name="Slide Number Placeholder 5">
            <a:extLst>
              <a:ext uri="{FF2B5EF4-FFF2-40B4-BE49-F238E27FC236}">
                <a16:creationId xmlns:a16="http://schemas.microsoft.com/office/drawing/2014/main" id="{0C0A4108-4B30-93DB-6D5A-0745643C84CE}"/>
              </a:ext>
            </a:extLst>
          </p:cNvPr>
          <p:cNvSpPr>
            <a:spLocks noGrp="1"/>
          </p:cNvSpPr>
          <p:nvPr>
            <p:ph type="sldNum" sz="quarter" idx="12"/>
          </p:nvPr>
        </p:nvSpPr>
        <p:spPr/>
        <p:txBody>
          <a:bodyPr/>
          <a:lstStyle/>
          <a:p>
            <a:fld id="{C35908CE-B4F6-4BE4-9ECA-6F0D29D2F482}" type="slidenum">
              <a:rPr lang="ja-JP" altLang="en-US"/>
              <a:pPr/>
              <a:t>6</a:t>
            </a:fld>
            <a:endParaRPr lang="en-US" altLang="ja-JP"/>
          </a:p>
        </p:txBody>
      </p:sp>
      <p:pic>
        <p:nvPicPr>
          <p:cNvPr id="2" name="Picture 12">
            <a:extLst>
              <a:ext uri="{FF2B5EF4-FFF2-40B4-BE49-F238E27FC236}">
                <a16:creationId xmlns:a16="http://schemas.microsoft.com/office/drawing/2014/main" id="{92D13951-7D4F-5B37-6F43-01CDB03C3875}"/>
              </a:ext>
            </a:extLst>
          </p:cNvPr>
          <p:cNvPicPr>
            <a:picLocks noChangeAspect="1" noChangeArrowheads="1"/>
          </p:cNvPicPr>
          <p:nvPr/>
        </p:nvPicPr>
        <p:blipFill>
          <a:blip r:embed="rId3">
            <a:lum bright="-46000"/>
            <a:extLst>
              <a:ext uri="{28A0092B-C50C-407E-A947-70E740481C1C}">
                <a14:useLocalDpi xmlns:a14="http://schemas.microsoft.com/office/drawing/2010/main" val="0"/>
              </a:ext>
            </a:extLst>
          </a:blip>
          <a:srcRect/>
          <a:stretch>
            <a:fillRect/>
          </a:stretch>
        </p:blipFill>
        <p:spPr bwMode="auto">
          <a:xfrm>
            <a:off x="7160067" y="6172200"/>
            <a:ext cx="1842744" cy="69398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000727"/>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F88FCCD-1F09-0B7F-6B1D-F8395461A72B}"/>
            </a:ext>
          </a:extLst>
        </p:cNvPr>
        <p:cNvGrpSpPr/>
        <p:nvPr/>
      </p:nvGrpSpPr>
      <p:grpSpPr>
        <a:xfrm>
          <a:off x="0" y="0"/>
          <a:ext cx="0" cy="0"/>
          <a:chOff x="0" y="0"/>
          <a:chExt cx="0" cy="0"/>
        </a:xfrm>
      </p:grpSpPr>
      <p:sp>
        <p:nvSpPr>
          <p:cNvPr id="102402" name="Rectangle 2">
            <a:extLst>
              <a:ext uri="{FF2B5EF4-FFF2-40B4-BE49-F238E27FC236}">
                <a16:creationId xmlns:a16="http://schemas.microsoft.com/office/drawing/2014/main" id="{43E96AA5-7AD0-CCF1-7C5B-89FC60B3ABA9}"/>
              </a:ext>
            </a:extLst>
          </p:cNvPr>
          <p:cNvSpPr>
            <a:spLocks noGrp="1" noChangeArrowheads="1"/>
          </p:cNvSpPr>
          <p:nvPr>
            <p:ph type="title"/>
          </p:nvPr>
        </p:nvSpPr>
        <p:spPr>
          <a:xfrm>
            <a:off x="457200" y="304800"/>
            <a:ext cx="8229600" cy="685800"/>
          </a:xfrm>
        </p:spPr>
        <p:txBody>
          <a:bodyPr/>
          <a:lstStyle/>
          <a:p>
            <a:r>
              <a:rPr lang="en-US" altLang="ja-JP" sz="2800" b="1" u="sng" dirty="0">
                <a:latin typeface="Cataneo BT" pitchFamily="66" charset="0"/>
              </a:rPr>
              <a:t>Senior Executive Profile</a:t>
            </a:r>
          </a:p>
        </p:txBody>
      </p:sp>
      <p:sp>
        <p:nvSpPr>
          <p:cNvPr id="102403" name="Rectangle 3">
            <a:extLst>
              <a:ext uri="{FF2B5EF4-FFF2-40B4-BE49-F238E27FC236}">
                <a16:creationId xmlns:a16="http://schemas.microsoft.com/office/drawing/2014/main" id="{56462298-8AB4-C0C6-2D27-B8130EB2E8B1}"/>
              </a:ext>
            </a:extLst>
          </p:cNvPr>
          <p:cNvSpPr>
            <a:spLocks noGrp="1" noChangeArrowheads="1"/>
          </p:cNvSpPr>
          <p:nvPr>
            <p:ph idx="1"/>
          </p:nvPr>
        </p:nvSpPr>
        <p:spPr>
          <a:xfrm>
            <a:off x="457200" y="838200"/>
            <a:ext cx="8001000" cy="5203163"/>
          </a:xfrm>
        </p:spPr>
        <p:style>
          <a:lnRef idx="1">
            <a:schemeClr val="accent1"/>
          </a:lnRef>
          <a:fillRef idx="2">
            <a:schemeClr val="accent1"/>
          </a:fillRef>
          <a:effectRef idx="1">
            <a:schemeClr val="accent1"/>
          </a:effectRef>
          <a:fontRef idx="minor">
            <a:schemeClr val="dk1"/>
          </a:fontRef>
        </p:style>
        <p:txBody>
          <a:bodyPr>
            <a:normAutofit/>
          </a:bodyPr>
          <a:lstStyle/>
          <a:p>
            <a:pPr eaLnBrk="1" hangingPunct="1">
              <a:lnSpc>
                <a:spcPct val="90000"/>
              </a:lnSpc>
              <a:defRPr/>
            </a:pPr>
            <a:endParaRPr lang="en-US" altLang="ja-JP" sz="1800" dirty="0">
              <a:effectLst>
                <a:outerShdw blurRad="38100" dist="38100" dir="2700000" algn="tl">
                  <a:srgbClr val="C0C0C0"/>
                </a:outerShdw>
              </a:effectLst>
              <a:latin typeface="+mn-ea"/>
            </a:endParaRPr>
          </a:p>
          <a:p>
            <a:pPr marL="0" indent="0">
              <a:buNone/>
            </a:pPr>
            <a:r>
              <a:rPr lang="en-US" altLang="ja-JP" dirty="0">
                <a:effectLst>
                  <a:outerShdw blurRad="38100" dist="38100" dir="2700000" algn="tl">
                    <a:srgbClr val="C0C0C0"/>
                  </a:outerShdw>
                </a:effectLst>
                <a:latin typeface="Georgia" panose="02040502050405020303" pitchFamily="18" charset="0"/>
              </a:rPr>
              <a:t>4. </a:t>
            </a:r>
            <a:r>
              <a:rPr lang="en-US" altLang="ja-JP" sz="2400" dirty="0" err="1">
                <a:effectLst>
                  <a:outerShdw blurRad="38100" dist="38100" dir="2700000" algn="tl">
                    <a:srgbClr val="C0C0C0"/>
                  </a:outerShdw>
                </a:effectLst>
                <a:latin typeface="Georgia" panose="02040502050405020303" pitchFamily="18" charset="0"/>
              </a:rPr>
              <a:t>Hanafusa</a:t>
            </a:r>
            <a:r>
              <a:rPr lang="en-US" altLang="ja-JP" sz="2400" dirty="0">
                <a:effectLst>
                  <a:outerShdw blurRad="38100" dist="38100" dir="2700000" algn="tl">
                    <a:srgbClr val="C0C0C0"/>
                  </a:outerShdw>
                </a:effectLst>
                <a:latin typeface="Georgia" panose="02040502050405020303" pitchFamily="18" charset="0"/>
              </a:rPr>
              <a:t> Michio</a:t>
            </a:r>
          </a:p>
          <a:p>
            <a:r>
              <a:rPr lang="en-US" altLang="ja-JP" sz="2000" dirty="0">
                <a:effectLst>
                  <a:outerShdw blurRad="38100" dist="38100" dir="2700000" algn="tl">
                    <a:srgbClr val="C0C0C0"/>
                  </a:outerShdw>
                </a:effectLst>
                <a:latin typeface="Georgia" panose="02040502050405020303" pitchFamily="18" charset="0"/>
              </a:rPr>
              <a:t>Prior to joining</a:t>
            </a:r>
            <a:r>
              <a:rPr lang="ja-JP" altLang="en-US" sz="2000" dirty="0">
                <a:effectLst>
                  <a:outerShdw blurRad="38100" dist="38100" dir="2700000" algn="tl">
                    <a:srgbClr val="C0C0C0"/>
                  </a:outerShdw>
                </a:effectLst>
                <a:latin typeface="Georgia" panose="02040502050405020303" pitchFamily="18" charset="0"/>
              </a:rPr>
              <a:t> </a:t>
            </a:r>
            <a:r>
              <a:rPr lang="en-US" altLang="ja-JP" sz="2000" dirty="0">
                <a:effectLst>
                  <a:outerShdw blurRad="38100" dist="38100" dir="2700000" algn="tl">
                    <a:srgbClr val="C0C0C0"/>
                  </a:outerShdw>
                </a:effectLst>
                <a:latin typeface="Georgia" panose="02040502050405020303" pitchFamily="18" charset="0"/>
              </a:rPr>
              <a:t>ANS Solves, </a:t>
            </a:r>
            <a:r>
              <a:rPr lang="en-US" altLang="ja-JP" sz="2000" dirty="0" err="1">
                <a:effectLst>
                  <a:outerShdw blurRad="38100" dist="38100" dir="2700000" algn="tl">
                    <a:srgbClr val="C0C0C0"/>
                  </a:outerShdw>
                </a:effectLst>
                <a:latin typeface="Georgia" panose="02040502050405020303" pitchFamily="18" charset="0"/>
              </a:rPr>
              <a:t>Hanafusa</a:t>
            </a:r>
            <a:r>
              <a:rPr lang="en-US" altLang="ja-JP" sz="2000" dirty="0">
                <a:effectLst>
                  <a:outerShdw blurRad="38100" dist="38100" dir="2700000" algn="tl">
                    <a:srgbClr val="C0C0C0"/>
                  </a:outerShdw>
                </a:effectLst>
                <a:latin typeface="Georgia" panose="02040502050405020303" pitchFamily="18" charset="0"/>
              </a:rPr>
              <a:t> had been working with Nomura Securities as a senior business analyst. Here is a brief summary of his previous work experience :</a:t>
            </a:r>
            <a:endParaRPr lang="en-US" altLang="ja-JP" dirty="0">
              <a:effectLst>
                <a:outerShdw blurRad="38100" dist="38100" dir="2700000" algn="tl">
                  <a:srgbClr val="C0C0C0"/>
                </a:outerShdw>
              </a:effectLst>
              <a:latin typeface="Georgia" panose="02040502050405020303" pitchFamily="18" charset="0"/>
            </a:endParaRPr>
          </a:p>
          <a:p>
            <a:pPr lvl="1"/>
            <a:r>
              <a:rPr lang="en-US" altLang="ja-JP" sz="1800" dirty="0">
                <a:effectLst>
                  <a:outerShdw blurRad="38100" dist="38100" dir="2700000" algn="tl">
                    <a:srgbClr val="C0C0C0"/>
                  </a:outerShdw>
                </a:effectLst>
                <a:latin typeface="Georgia" panose="02040502050405020303" pitchFamily="18" charset="0"/>
              </a:rPr>
              <a:t>Development Head at </a:t>
            </a:r>
            <a:r>
              <a:rPr lang="en-US" altLang="ja-JP" sz="1800" dirty="0" err="1">
                <a:effectLst>
                  <a:outerShdw blurRad="38100" dist="38100" dir="2700000" algn="tl">
                    <a:srgbClr val="C0C0C0"/>
                  </a:outerShdw>
                </a:effectLst>
                <a:latin typeface="Georgia" panose="02040502050405020303" pitchFamily="18" charset="0"/>
              </a:rPr>
              <a:t>Dexia</a:t>
            </a:r>
            <a:r>
              <a:rPr lang="en-US" altLang="ja-JP" sz="1800" dirty="0">
                <a:effectLst>
                  <a:outerShdw blurRad="38100" dist="38100" dir="2700000" algn="tl">
                    <a:srgbClr val="C0C0C0"/>
                  </a:outerShdw>
                </a:effectLst>
                <a:latin typeface="Georgia" panose="02040502050405020303" pitchFamily="18" charset="0"/>
              </a:rPr>
              <a:t> Credit Local Bank, Tokyo</a:t>
            </a:r>
          </a:p>
          <a:p>
            <a:pPr lvl="1"/>
            <a:r>
              <a:rPr lang="en-US" altLang="ja-JP" sz="1800" dirty="0">
                <a:latin typeface="Georgia" panose="02040502050405020303" pitchFamily="18" charset="0"/>
              </a:rPr>
              <a:t>AVP, IT dept, Credit Suisse Securities (Japan) Limited</a:t>
            </a:r>
            <a:endParaRPr lang="en-US" altLang="ja-JP" sz="1400" dirty="0">
              <a:effectLst>
                <a:outerShdw blurRad="38100" dist="38100" dir="2700000" algn="tl">
                  <a:srgbClr val="C0C0C0"/>
                </a:outerShdw>
              </a:effectLst>
              <a:latin typeface="Georgia" panose="02040502050405020303" pitchFamily="18" charset="0"/>
            </a:endParaRPr>
          </a:p>
          <a:p>
            <a:pPr lvl="1"/>
            <a:r>
              <a:rPr lang="en-US" altLang="ja-JP" sz="1800" dirty="0">
                <a:latin typeface="Georgia" panose="02040502050405020303" pitchFamily="18" charset="0"/>
              </a:rPr>
              <a:t>Project Leader, IT Dept, Mizuho Securities Company Limited </a:t>
            </a:r>
          </a:p>
          <a:p>
            <a:pPr lvl="1"/>
            <a:r>
              <a:rPr lang="en-US" altLang="ja-JP" sz="1800" dirty="0">
                <a:latin typeface="Georgia" panose="02040502050405020303" pitchFamily="18" charset="0"/>
              </a:rPr>
              <a:t>Development Team Head, Technology, Commerz Securities Company Limited.</a:t>
            </a:r>
          </a:p>
          <a:p>
            <a:pPr lvl="1"/>
            <a:r>
              <a:rPr lang="en-US" altLang="ja-JP" sz="1800" dirty="0">
                <a:latin typeface="Georgia" panose="02040502050405020303" pitchFamily="18" charset="0"/>
              </a:rPr>
              <a:t>Application Developer, IT Dept, Warner Music Japan Inc.</a:t>
            </a:r>
          </a:p>
          <a:p>
            <a:pPr>
              <a:lnSpc>
                <a:spcPct val="80000"/>
              </a:lnSpc>
              <a:buFont typeface="Wingdings" panose="05000000000000000000" pitchFamily="2" charset="2"/>
              <a:buChar char="l"/>
            </a:pPr>
            <a:endParaRPr lang="ja-JP" altLang="en-US" sz="2400" dirty="0">
              <a:effectLst>
                <a:outerShdw blurRad="38100" dist="38100" dir="2700000" algn="tl">
                  <a:srgbClr val="C0C0C0"/>
                </a:outerShdw>
              </a:effectLst>
              <a:latin typeface="Georgia" panose="02040502050405020303" pitchFamily="18" charset="0"/>
            </a:endParaRPr>
          </a:p>
        </p:txBody>
      </p:sp>
      <p:sp>
        <p:nvSpPr>
          <p:cNvPr id="4" name="Slide Number Placeholder 5">
            <a:extLst>
              <a:ext uri="{FF2B5EF4-FFF2-40B4-BE49-F238E27FC236}">
                <a16:creationId xmlns:a16="http://schemas.microsoft.com/office/drawing/2014/main" id="{ECABE0AA-B99A-2DDB-DFFC-4D8EC7E204E3}"/>
              </a:ext>
            </a:extLst>
          </p:cNvPr>
          <p:cNvSpPr>
            <a:spLocks noGrp="1"/>
          </p:cNvSpPr>
          <p:nvPr>
            <p:ph type="sldNum" sz="quarter" idx="12"/>
          </p:nvPr>
        </p:nvSpPr>
        <p:spPr/>
        <p:txBody>
          <a:bodyPr/>
          <a:lstStyle/>
          <a:p>
            <a:fld id="{C35908CE-B4F6-4BE4-9ECA-6F0D29D2F482}" type="slidenum">
              <a:rPr lang="ja-JP" altLang="en-US"/>
              <a:pPr/>
              <a:t>7</a:t>
            </a:fld>
            <a:endParaRPr lang="en-US" altLang="ja-JP"/>
          </a:p>
        </p:txBody>
      </p:sp>
      <p:pic>
        <p:nvPicPr>
          <p:cNvPr id="2" name="Picture 12">
            <a:extLst>
              <a:ext uri="{FF2B5EF4-FFF2-40B4-BE49-F238E27FC236}">
                <a16:creationId xmlns:a16="http://schemas.microsoft.com/office/drawing/2014/main" id="{672DE9AB-DD3E-C659-063A-01C76DEB44E8}"/>
              </a:ext>
            </a:extLst>
          </p:cNvPr>
          <p:cNvPicPr>
            <a:picLocks noChangeAspect="1" noChangeArrowheads="1"/>
          </p:cNvPicPr>
          <p:nvPr/>
        </p:nvPicPr>
        <p:blipFill>
          <a:blip r:embed="rId3">
            <a:lum bright="-46000"/>
            <a:extLst>
              <a:ext uri="{28A0092B-C50C-407E-A947-70E740481C1C}">
                <a14:useLocalDpi xmlns:a14="http://schemas.microsoft.com/office/drawing/2010/main" val="0"/>
              </a:ext>
            </a:extLst>
          </a:blip>
          <a:srcRect/>
          <a:stretch>
            <a:fillRect/>
          </a:stretch>
        </p:blipFill>
        <p:spPr bwMode="auto">
          <a:xfrm>
            <a:off x="7160067" y="6172200"/>
            <a:ext cx="1842744" cy="69398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91583996"/>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94210" name="Rectangle 2">
            <a:extLst>
              <a:ext uri="{FF2B5EF4-FFF2-40B4-BE49-F238E27FC236}">
                <a16:creationId xmlns:a16="http://schemas.microsoft.com/office/drawing/2014/main" id="{5B6E0000-42D6-4C0C-AFB8-9853645F080C}"/>
              </a:ext>
            </a:extLst>
          </p:cNvPr>
          <p:cNvSpPr>
            <a:spLocks noGrp="1" noChangeArrowheads="1"/>
          </p:cNvSpPr>
          <p:nvPr>
            <p:ph type="title"/>
          </p:nvPr>
        </p:nvSpPr>
        <p:spPr>
          <a:xfrm>
            <a:off x="457200" y="277813"/>
            <a:ext cx="8229600" cy="1093787"/>
          </a:xfrm>
        </p:spPr>
        <p:txBody>
          <a:bodyPr/>
          <a:lstStyle/>
          <a:p>
            <a:r>
              <a:rPr lang="en-US" altLang="ja-JP" sz="2800" b="1" u="sng">
                <a:latin typeface="Cataneo BT" pitchFamily="66" charset="0"/>
              </a:rPr>
              <a:t>Company Values</a:t>
            </a:r>
          </a:p>
        </p:txBody>
      </p:sp>
      <p:sp>
        <p:nvSpPr>
          <p:cNvPr id="94211" name="Rectangle 3">
            <a:extLst>
              <a:ext uri="{FF2B5EF4-FFF2-40B4-BE49-F238E27FC236}">
                <a16:creationId xmlns:a16="http://schemas.microsoft.com/office/drawing/2014/main" id="{C545D641-7081-4002-B9CA-5C4351E3A477}"/>
              </a:ext>
            </a:extLst>
          </p:cNvPr>
          <p:cNvSpPr>
            <a:spLocks noGrp="1" noChangeArrowheads="1"/>
          </p:cNvSpPr>
          <p:nvPr>
            <p:ph type="body" sz="half" idx="1"/>
          </p:nvPr>
        </p:nvSpPr>
        <p:spPr>
          <a:xfrm>
            <a:off x="381000" y="1143000"/>
            <a:ext cx="8534400" cy="4648200"/>
          </a:xfrm>
          <a:gradFill>
            <a:gsLst>
              <a:gs pos="0">
                <a:srgbClr val="ABC1D9"/>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a:normAutofit/>
          </a:bodyPr>
          <a:lstStyle/>
          <a:p>
            <a:pPr>
              <a:lnSpc>
                <a:spcPct val="90000"/>
              </a:lnSpc>
              <a:buFont typeface="Wingdings" panose="05000000000000000000" pitchFamily="2" charset="2"/>
              <a:buNone/>
            </a:pPr>
            <a:r>
              <a:rPr lang="en-US" altLang="ja-JP" sz="1600" b="1" dirty="0">
                <a:effectLst>
                  <a:outerShdw blurRad="38100" dist="38100" dir="2700000" algn="tl">
                    <a:srgbClr val="C0C0C0"/>
                  </a:outerShdw>
                </a:effectLst>
                <a:latin typeface="Georgia" panose="02040502050405020303" pitchFamily="18" charset="0"/>
              </a:rPr>
              <a:t>	</a:t>
            </a:r>
          </a:p>
          <a:p>
            <a:pPr>
              <a:lnSpc>
                <a:spcPct val="90000"/>
              </a:lnSpc>
              <a:buFont typeface="Wingdings" panose="05000000000000000000" pitchFamily="2" charset="2"/>
              <a:buNone/>
            </a:pPr>
            <a:r>
              <a:rPr lang="en-US" altLang="ja-JP" sz="1600" b="1" dirty="0">
                <a:effectLst>
                  <a:outerShdw blurRad="38100" dist="38100" dir="2700000" algn="tl">
                    <a:srgbClr val="C0C0C0"/>
                  </a:outerShdw>
                </a:effectLst>
                <a:latin typeface="Georgia" panose="02040502050405020303" pitchFamily="18" charset="0"/>
              </a:rPr>
              <a:t>	Transparency</a:t>
            </a:r>
          </a:p>
          <a:p>
            <a:pPr>
              <a:lnSpc>
                <a:spcPct val="90000"/>
              </a:lnSpc>
              <a:buFont typeface="Wingdings" panose="05000000000000000000" pitchFamily="2" charset="2"/>
              <a:buNone/>
            </a:pPr>
            <a:r>
              <a:rPr lang="en-US" altLang="ja-JP" sz="1600" dirty="0">
                <a:effectLst>
                  <a:outerShdw blurRad="38100" dist="38100" dir="2700000" algn="tl">
                    <a:srgbClr val="C0C0C0"/>
                  </a:outerShdw>
                </a:effectLst>
                <a:latin typeface="Georgia" panose="02040502050405020303" pitchFamily="18" charset="0"/>
              </a:rPr>
              <a:t>	ANS Solves believes in complete transparency in all our client interactions.</a:t>
            </a:r>
          </a:p>
          <a:p>
            <a:pPr>
              <a:lnSpc>
                <a:spcPct val="90000"/>
              </a:lnSpc>
              <a:buFont typeface="Wingdings" panose="05000000000000000000" pitchFamily="2" charset="2"/>
              <a:buNone/>
            </a:pPr>
            <a:br>
              <a:rPr lang="en-US" altLang="ja-JP" sz="1600" dirty="0">
                <a:effectLst>
                  <a:outerShdw blurRad="38100" dist="38100" dir="2700000" algn="tl">
                    <a:srgbClr val="C0C0C0"/>
                  </a:outerShdw>
                </a:effectLst>
                <a:latin typeface="Georgia" panose="02040502050405020303" pitchFamily="18" charset="0"/>
              </a:rPr>
            </a:br>
            <a:r>
              <a:rPr lang="en-US" altLang="ja-JP" sz="1600" b="1" dirty="0">
                <a:effectLst>
                  <a:outerShdw blurRad="38100" dist="38100" dir="2700000" algn="tl">
                    <a:srgbClr val="C0C0C0"/>
                  </a:outerShdw>
                </a:effectLst>
                <a:latin typeface="Georgia" panose="02040502050405020303" pitchFamily="18" charset="0"/>
              </a:rPr>
              <a:t>Results Driven</a:t>
            </a:r>
            <a:r>
              <a:rPr lang="en-US" altLang="ja-JP" sz="1600" dirty="0">
                <a:effectLst>
                  <a:outerShdw blurRad="38100" dist="38100" dir="2700000" algn="tl">
                    <a:srgbClr val="C0C0C0"/>
                  </a:outerShdw>
                </a:effectLst>
                <a:latin typeface="Georgia" panose="02040502050405020303" pitchFamily="18" charset="0"/>
              </a:rPr>
              <a:t> </a:t>
            </a:r>
            <a:br>
              <a:rPr lang="en-US" altLang="ja-JP" sz="1600" dirty="0">
                <a:effectLst>
                  <a:outerShdw blurRad="38100" dist="38100" dir="2700000" algn="tl">
                    <a:srgbClr val="C0C0C0"/>
                  </a:outerShdw>
                </a:effectLst>
                <a:latin typeface="Georgia" panose="02040502050405020303" pitchFamily="18" charset="0"/>
              </a:rPr>
            </a:br>
            <a:r>
              <a:rPr lang="en-US" altLang="ja-JP" sz="1600" dirty="0">
                <a:effectLst>
                  <a:outerShdw blurRad="38100" dist="38100" dir="2700000" algn="tl">
                    <a:srgbClr val="C0C0C0"/>
                  </a:outerShdw>
                </a:effectLst>
                <a:latin typeface="Georgia" panose="02040502050405020303" pitchFamily="18" charset="0"/>
              </a:rPr>
              <a:t>ANS Solves is first and foremost concerned with delivering results to our customers. Ultimately, a solution should either assist our clients to make money or save money. </a:t>
            </a:r>
          </a:p>
          <a:p>
            <a:pPr>
              <a:lnSpc>
                <a:spcPct val="90000"/>
              </a:lnSpc>
              <a:buFont typeface="Wingdings" panose="05000000000000000000" pitchFamily="2" charset="2"/>
              <a:buNone/>
            </a:pPr>
            <a:endParaRPr lang="en-US" altLang="ja-JP" sz="1600" b="1" dirty="0">
              <a:effectLst>
                <a:outerShdw blurRad="38100" dist="38100" dir="2700000" algn="tl">
                  <a:srgbClr val="C0C0C0"/>
                </a:outerShdw>
              </a:effectLst>
              <a:latin typeface="Georgia" panose="02040502050405020303" pitchFamily="18" charset="0"/>
            </a:endParaRPr>
          </a:p>
          <a:p>
            <a:pPr>
              <a:lnSpc>
                <a:spcPct val="90000"/>
              </a:lnSpc>
              <a:buFont typeface="Wingdings" panose="05000000000000000000" pitchFamily="2" charset="2"/>
              <a:buNone/>
            </a:pPr>
            <a:r>
              <a:rPr lang="en-US" altLang="ja-JP" sz="1600" b="1" dirty="0">
                <a:effectLst>
                  <a:outerShdw blurRad="38100" dist="38100" dir="2700000" algn="tl">
                    <a:srgbClr val="C0C0C0"/>
                  </a:outerShdw>
                </a:effectLst>
                <a:latin typeface="Georgia" panose="02040502050405020303" pitchFamily="18" charset="0"/>
              </a:rPr>
              <a:t>	Client Focus</a:t>
            </a:r>
            <a:r>
              <a:rPr lang="en-US" altLang="ja-JP" sz="1600" dirty="0">
                <a:effectLst>
                  <a:outerShdw blurRad="38100" dist="38100" dir="2700000" algn="tl">
                    <a:srgbClr val="C0C0C0"/>
                  </a:outerShdw>
                </a:effectLst>
                <a:latin typeface="Georgia" panose="02040502050405020303" pitchFamily="18" charset="0"/>
              </a:rPr>
              <a:t> </a:t>
            </a:r>
          </a:p>
          <a:p>
            <a:pPr>
              <a:lnSpc>
                <a:spcPct val="90000"/>
              </a:lnSpc>
              <a:buFont typeface="Wingdings" panose="05000000000000000000" pitchFamily="2" charset="2"/>
              <a:buNone/>
            </a:pPr>
            <a:r>
              <a:rPr lang="en-US" altLang="ja-JP" sz="1600" dirty="0">
                <a:effectLst>
                  <a:outerShdw blurRad="38100" dist="38100" dir="2700000" algn="tl">
                    <a:srgbClr val="C0C0C0"/>
                  </a:outerShdw>
                </a:effectLst>
                <a:latin typeface="Georgia" panose="02040502050405020303" pitchFamily="18" charset="0"/>
              </a:rPr>
              <a:t>	Our clients' needs come first. Unlike other providers, we are not restricted by rigid internal procedures. </a:t>
            </a:r>
            <a:br>
              <a:rPr lang="en-US" altLang="ja-JP" sz="1600" dirty="0">
                <a:effectLst>
                  <a:outerShdw blurRad="38100" dist="38100" dir="2700000" algn="tl">
                    <a:srgbClr val="C0C0C0"/>
                  </a:outerShdw>
                </a:effectLst>
                <a:latin typeface="Georgia" panose="02040502050405020303" pitchFamily="18" charset="0"/>
              </a:rPr>
            </a:br>
            <a:endParaRPr lang="en-US" altLang="ja-JP" sz="1600" dirty="0">
              <a:effectLst>
                <a:outerShdw blurRad="38100" dist="38100" dir="2700000" algn="tl">
                  <a:srgbClr val="C0C0C0"/>
                </a:outerShdw>
              </a:effectLst>
              <a:latin typeface="Georgia" panose="02040502050405020303" pitchFamily="18" charset="0"/>
            </a:endParaRPr>
          </a:p>
          <a:p>
            <a:pPr>
              <a:lnSpc>
                <a:spcPct val="90000"/>
              </a:lnSpc>
              <a:buFont typeface="Wingdings" panose="05000000000000000000" pitchFamily="2" charset="2"/>
              <a:buNone/>
            </a:pPr>
            <a:r>
              <a:rPr lang="en-US" altLang="ja-JP" sz="1600" b="1" dirty="0">
                <a:effectLst>
                  <a:outerShdw blurRad="38100" dist="38100" dir="2700000" algn="tl">
                    <a:srgbClr val="C0C0C0"/>
                  </a:outerShdw>
                </a:effectLst>
                <a:latin typeface="Georgia" panose="02040502050405020303" pitchFamily="18" charset="0"/>
              </a:rPr>
              <a:t>	Integrity and Sincerity</a:t>
            </a:r>
            <a:r>
              <a:rPr lang="en-US" altLang="ja-JP" sz="1600" dirty="0">
                <a:effectLst>
                  <a:outerShdw blurRad="38100" dist="38100" dir="2700000" algn="tl">
                    <a:srgbClr val="C0C0C0"/>
                  </a:outerShdw>
                </a:effectLst>
                <a:latin typeface="Georgia" panose="02040502050405020303" pitchFamily="18" charset="0"/>
              </a:rPr>
              <a:t> </a:t>
            </a:r>
          </a:p>
          <a:p>
            <a:pPr>
              <a:lnSpc>
                <a:spcPct val="90000"/>
              </a:lnSpc>
              <a:buFont typeface="Wingdings" panose="05000000000000000000" pitchFamily="2" charset="2"/>
              <a:buNone/>
            </a:pPr>
            <a:r>
              <a:rPr lang="en-US" altLang="ja-JP" sz="1600" dirty="0">
                <a:effectLst>
                  <a:outerShdw blurRad="38100" dist="38100" dir="2700000" algn="tl">
                    <a:srgbClr val="C0C0C0"/>
                  </a:outerShdw>
                </a:effectLst>
                <a:latin typeface="Georgia" panose="02040502050405020303" pitchFamily="18" charset="0"/>
              </a:rPr>
              <a:t>	We believe in working with utmost integrity and sincerity, this being the core guiding philosophy of our firm. </a:t>
            </a:r>
          </a:p>
          <a:p>
            <a:pPr>
              <a:lnSpc>
                <a:spcPct val="90000"/>
              </a:lnSpc>
              <a:buFont typeface="Wingdings" panose="05000000000000000000" pitchFamily="2" charset="2"/>
              <a:buNone/>
            </a:pPr>
            <a:endParaRPr lang="en-US" altLang="ja-JP" sz="1600" dirty="0">
              <a:effectLst>
                <a:outerShdw blurRad="38100" dist="38100" dir="2700000" algn="tl">
                  <a:srgbClr val="C0C0C0"/>
                </a:outerShdw>
              </a:effectLst>
              <a:latin typeface="Georgia" panose="02040502050405020303" pitchFamily="18" charset="0"/>
            </a:endParaRPr>
          </a:p>
          <a:p>
            <a:pPr>
              <a:lnSpc>
                <a:spcPct val="90000"/>
              </a:lnSpc>
              <a:buFont typeface="Wingdings" panose="05000000000000000000" pitchFamily="2" charset="2"/>
              <a:buNone/>
            </a:pPr>
            <a:endParaRPr lang="en-US" altLang="ja-JP" sz="1600" dirty="0">
              <a:effectLst>
                <a:outerShdw blurRad="38100" dist="38100" dir="2700000" algn="tl">
                  <a:srgbClr val="C0C0C0"/>
                </a:outerShdw>
              </a:effectLst>
              <a:latin typeface="Georgia" panose="02040502050405020303" pitchFamily="18" charset="0"/>
            </a:endParaRPr>
          </a:p>
        </p:txBody>
      </p:sp>
      <p:pic>
        <p:nvPicPr>
          <p:cNvPr id="94212" name="Picture 4">
            <a:extLst>
              <a:ext uri="{FF2B5EF4-FFF2-40B4-BE49-F238E27FC236}">
                <a16:creationId xmlns:a16="http://schemas.microsoft.com/office/drawing/2014/main" id="{009EB8DE-11F7-4882-A820-BBA1157DFB55}"/>
              </a:ext>
            </a:extLst>
          </p:cNvPr>
          <p:cNvPicPr>
            <a:picLocks noGrp="1" noChangeAspect="1" noChangeArrowheads="1"/>
          </p:cNvPicPr>
          <p:nvPr>
            <p:ph sz="half" idx="2"/>
          </p:nvPr>
        </p:nvPicPr>
        <p:blipFill>
          <a:blip r:embed="rId3">
            <a:lum bright="-46000"/>
            <a:extLst>
              <a:ext uri="{28A0092B-C50C-407E-A947-70E740481C1C}">
                <a14:useLocalDpi xmlns:a14="http://schemas.microsoft.com/office/drawing/2010/main" val="0"/>
              </a:ext>
            </a:extLst>
          </a:blip>
          <a:srcRect/>
          <a:stretch>
            <a:fillRect/>
          </a:stretch>
        </p:blipFill>
        <p:spPr>
          <a:xfrm>
            <a:off x="0" y="6111875"/>
            <a:ext cx="1981200" cy="746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5" name="Slide Number Placeholder 6">
            <a:extLst>
              <a:ext uri="{FF2B5EF4-FFF2-40B4-BE49-F238E27FC236}">
                <a16:creationId xmlns:a16="http://schemas.microsoft.com/office/drawing/2014/main" id="{BDC67FA4-0C62-48DE-ACF4-2B24D6BC5102}"/>
              </a:ext>
            </a:extLst>
          </p:cNvPr>
          <p:cNvSpPr>
            <a:spLocks noGrp="1"/>
          </p:cNvSpPr>
          <p:nvPr>
            <p:ph type="sldNum" sz="quarter" idx="12"/>
          </p:nvPr>
        </p:nvSpPr>
        <p:spPr/>
        <p:txBody>
          <a:bodyPr/>
          <a:lstStyle/>
          <a:p>
            <a:fld id="{63D218C1-98D6-43DC-8956-399CE3B25C64}" type="slidenum">
              <a:rPr lang="ja-JP" altLang="en-US"/>
              <a:pPr/>
              <a:t>8</a:t>
            </a:fld>
            <a:endParaRPr lang="en-US" altLang="ja-JP"/>
          </a:p>
        </p:txBody>
      </p:sp>
    </p:spTree>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90114" name="Rectangle 2">
            <a:extLst>
              <a:ext uri="{FF2B5EF4-FFF2-40B4-BE49-F238E27FC236}">
                <a16:creationId xmlns:a16="http://schemas.microsoft.com/office/drawing/2014/main" id="{7BDF75D2-4F9B-437C-9DA6-36F5963B875B}"/>
              </a:ext>
            </a:extLst>
          </p:cNvPr>
          <p:cNvSpPr>
            <a:spLocks noGrp="1" noChangeArrowheads="1"/>
          </p:cNvSpPr>
          <p:nvPr>
            <p:ph type="title"/>
          </p:nvPr>
        </p:nvSpPr>
        <p:spPr>
          <a:xfrm>
            <a:off x="378643" y="207169"/>
            <a:ext cx="8229600" cy="941387"/>
          </a:xfrm>
        </p:spPr>
        <p:txBody>
          <a:bodyPr/>
          <a:lstStyle/>
          <a:p>
            <a:r>
              <a:rPr lang="en-US" altLang="ja-JP" sz="2800" b="1" u="sng" dirty="0">
                <a:latin typeface="Cataneo BT" pitchFamily="66" charset="0"/>
              </a:rPr>
              <a:t>Consulting Services</a:t>
            </a:r>
          </a:p>
        </p:txBody>
      </p:sp>
      <p:sp>
        <p:nvSpPr>
          <p:cNvPr id="90115" name="Rectangle 3">
            <a:extLst>
              <a:ext uri="{FF2B5EF4-FFF2-40B4-BE49-F238E27FC236}">
                <a16:creationId xmlns:a16="http://schemas.microsoft.com/office/drawing/2014/main" id="{2FA74D3C-2734-4271-BD52-6E24E47E8D04}"/>
              </a:ext>
            </a:extLst>
          </p:cNvPr>
          <p:cNvSpPr>
            <a:spLocks noGrp="1" noChangeArrowheads="1"/>
          </p:cNvSpPr>
          <p:nvPr>
            <p:ph type="body" sz="half" idx="1"/>
          </p:nvPr>
        </p:nvSpPr>
        <p:spPr>
          <a:xfrm>
            <a:off x="381000" y="762000"/>
            <a:ext cx="8534400" cy="5181600"/>
          </a:xfrm>
          <a:gradFill>
            <a:gsLst>
              <a:gs pos="0">
                <a:srgbClr val="ABC1D9"/>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a:normAutofit/>
          </a:bodyPr>
          <a:lstStyle/>
          <a:p>
            <a:pPr>
              <a:lnSpc>
                <a:spcPct val="80000"/>
              </a:lnSpc>
            </a:pPr>
            <a:r>
              <a:rPr lang="en-US" altLang="ja-JP" sz="1800" dirty="0">
                <a:effectLst>
                  <a:outerShdw blurRad="38100" dist="38100" dir="2700000" algn="tl">
                    <a:srgbClr val="C0C0C0"/>
                  </a:outerShdw>
                </a:effectLst>
                <a:latin typeface="Georgia" panose="02040502050405020303" pitchFamily="18" charset="0"/>
                <a:ea typeface="BatangChe" panose="02030609000101010101" pitchFamily="49" charset="-127"/>
              </a:rPr>
              <a:t>Financial Sector</a:t>
            </a:r>
          </a:p>
          <a:p>
            <a:pPr lvl="1">
              <a:lnSpc>
                <a:spcPct val="80000"/>
              </a:lnSpc>
            </a:pPr>
            <a:r>
              <a:rPr lang="en-US" altLang="ja-JP" sz="1800" dirty="0">
                <a:effectLst>
                  <a:outerShdw blurRad="38100" dist="38100" dir="2700000" algn="tl">
                    <a:srgbClr val="C0C0C0"/>
                  </a:outerShdw>
                </a:effectLst>
                <a:latin typeface="Georgia" panose="02040502050405020303" pitchFamily="18" charset="0"/>
                <a:ea typeface="BatangChe" panose="02030609000101010101" pitchFamily="49" charset="-127"/>
              </a:rPr>
              <a:t>Securities and investment banking</a:t>
            </a:r>
          </a:p>
          <a:p>
            <a:pPr lvl="2">
              <a:lnSpc>
                <a:spcPct val="80000"/>
              </a:lnSpc>
            </a:pPr>
            <a:r>
              <a:rPr lang="en-US" altLang="ja-JP" sz="1600" dirty="0">
                <a:effectLst>
                  <a:outerShdw blurRad="38100" dist="38100" dir="2700000" algn="tl">
                    <a:srgbClr val="C0C0C0"/>
                  </a:outerShdw>
                </a:effectLst>
                <a:latin typeface="Georgia" panose="02040502050405020303" pitchFamily="18" charset="0"/>
                <a:ea typeface="BatangChe" panose="02030609000101010101" pitchFamily="49" charset="-127"/>
              </a:rPr>
              <a:t>Customized Solutions for Front, Middle and Back Office</a:t>
            </a:r>
          </a:p>
          <a:p>
            <a:pPr lvl="3">
              <a:lnSpc>
                <a:spcPct val="80000"/>
              </a:lnSpc>
            </a:pPr>
            <a:r>
              <a:rPr lang="en-US" altLang="ja-JP" sz="1400" dirty="0">
                <a:effectLst>
                  <a:outerShdw blurRad="38100" dist="38100" dir="2700000" algn="tl">
                    <a:srgbClr val="C0C0C0"/>
                  </a:outerShdw>
                </a:effectLst>
                <a:latin typeface="Georgia" panose="02040502050405020303" pitchFamily="18" charset="0"/>
                <a:ea typeface="BatangChe" panose="02030609000101010101" pitchFamily="49" charset="-127"/>
              </a:rPr>
              <a:t>Past projects:</a:t>
            </a:r>
          </a:p>
          <a:p>
            <a:pPr lvl="4">
              <a:lnSpc>
                <a:spcPct val="80000"/>
              </a:lnSpc>
            </a:pPr>
            <a:r>
              <a:rPr lang="en-US" altLang="ja-JP" sz="1400" dirty="0">
                <a:effectLst>
                  <a:outerShdw blurRad="38100" dist="38100" dir="2700000" algn="tl">
                    <a:srgbClr val="C0C0C0"/>
                  </a:outerShdw>
                </a:effectLst>
                <a:latin typeface="Georgia" panose="02040502050405020303" pitchFamily="18" charset="0"/>
                <a:ea typeface="BatangChe" panose="02030609000101010101" pitchFamily="49" charset="-127"/>
              </a:rPr>
              <a:t>Consultancy for Middle-Office system design for leading Japanese firm specializing in proprietary trading systems</a:t>
            </a:r>
          </a:p>
          <a:p>
            <a:pPr lvl="4">
              <a:lnSpc>
                <a:spcPct val="80000"/>
              </a:lnSpc>
            </a:pPr>
            <a:r>
              <a:rPr lang="en-US" altLang="ja-JP" sz="1400" dirty="0">
                <a:effectLst>
                  <a:outerShdw blurRad="38100" dist="38100" dir="2700000" algn="tl">
                    <a:srgbClr val="C0C0C0"/>
                  </a:outerShdw>
                </a:effectLst>
                <a:latin typeface="Georgia" panose="02040502050405020303" pitchFamily="18" charset="0"/>
                <a:ea typeface="BatangChe" panose="02030609000101010101" pitchFamily="49" charset="-127"/>
              </a:rPr>
              <a:t>Development of a low-latency high-throughput DMA solutions for one the biggest security houses in Japan</a:t>
            </a:r>
          </a:p>
          <a:p>
            <a:pPr lvl="1">
              <a:lnSpc>
                <a:spcPct val="80000"/>
              </a:lnSpc>
            </a:pPr>
            <a:r>
              <a:rPr lang="en-US" altLang="ja-JP" sz="1800" dirty="0">
                <a:effectLst>
                  <a:outerShdw blurRad="38100" dist="38100" dir="2700000" algn="tl">
                    <a:srgbClr val="C0C0C0"/>
                  </a:outerShdw>
                </a:effectLst>
                <a:latin typeface="Georgia" panose="02040502050405020303" pitchFamily="18" charset="0"/>
                <a:ea typeface="BatangChe" panose="02030609000101010101" pitchFamily="49" charset="-127"/>
              </a:rPr>
              <a:t>Banking (Retail and Others)</a:t>
            </a:r>
          </a:p>
          <a:p>
            <a:pPr lvl="2">
              <a:lnSpc>
                <a:spcPct val="80000"/>
              </a:lnSpc>
            </a:pPr>
            <a:r>
              <a:rPr lang="en-US" altLang="ja-JP" sz="1600" dirty="0">
                <a:effectLst>
                  <a:outerShdw blurRad="38100" dist="38100" dir="2700000" algn="tl">
                    <a:srgbClr val="C0C0C0"/>
                  </a:outerShdw>
                </a:effectLst>
                <a:latin typeface="Georgia" panose="02040502050405020303" pitchFamily="18" charset="0"/>
                <a:ea typeface="BatangChe" panose="02030609000101010101" pitchFamily="49" charset="-127"/>
              </a:rPr>
              <a:t>Consultancy and Customized Solutions for Banking Systems</a:t>
            </a:r>
          </a:p>
          <a:p>
            <a:pPr lvl="3">
              <a:lnSpc>
                <a:spcPct val="80000"/>
              </a:lnSpc>
            </a:pPr>
            <a:r>
              <a:rPr lang="en-US" altLang="ja-JP" sz="1400" dirty="0">
                <a:effectLst>
                  <a:outerShdw blurRad="38100" dist="38100" dir="2700000" algn="tl">
                    <a:srgbClr val="C0C0C0"/>
                  </a:outerShdw>
                </a:effectLst>
                <a:latin typeface="Georgia" panose="02040502050405020303" pitchFamily="18" charset="0"/>
                <a:ea typeface="BatangChe" panose="02030609000101010101" pitchFamily="49" charset="-127"/>
              </a:rPr>
              <a:t>Past Projects:</a:t>
            </a:r>
          </a:p>
          <a:p>
            <a:pPr lvl="4">
              <a:lnSpc>
                <a:spcPct val="80000"/>
              </a:lnSpc>
            </a:pPr>
            <a:r>
              <a:rPr lang="en-US" altLang="ja-JP" sz="1400" dirty="0">
                <a:effectLst>
                  <a:outerShdw blurRad="38100" dist="38100" dir="2700000" algn="tl">
                    <a:srgbClr val="C0C0C0"/>
                  </a:outerShdw>
                </a:effectLst>
                <a:latin typeface="Georgia" panose="02040502050405020303" pitchFamily="18" charset="0"/>
                <a:ea typeface="BatangChe" panose="02030609000101010101" pitchFamily="49" charset="-127"/>
              </a:rPr>
              <a:t>Analysis, Design and Development of a new Time Deposit System at Lloyds, Tokyo</a:t>
            </a:r>
          </a:p>
          <a:p>
            <a:pPr lvl="4">
              <a:lnSpc>
                <a:spcPct val="80000"/>
              </a:lnSpc>
            </a:pPr>
            <a:r>
              <a:rPr lang="en-US" altLang="ja-JP" sz="1400" dirty="0">
                <a:effectLst>
                  <a:outerShdw blurRad="38100" dist="38100" dir="2700000" algn="tl">
                    <a:srgbClr val="C0C0C0"/>
                  </a:outerShdw>
                </a:effectLst>
                <a:latin typeface="Georgia" panose="02040502050405020303" pitchFamily="18" charset="0"/>
                <a:ea typeface="BatangChe" panose="02030609000101010101" pitchFamily="49" charset="-127"/>
              </a:rPr>
              <a:t>Consultancy Services for Fixed income trading systems at </a:t>
            </a:r>
            <a:r>
              <a:rPr lang="en-US" altLang="ja-JP" sz="1400" dirty="0" err="1">
                <a:effectLst>
                  <a:outerShdw blurRad="38100" dist="38100" dir="2700000" algn="tl">
                    <a:srgbClr val="C0C0C0"/>
                  </a:outerShdw>
                </a:effectLst>
                <a:latin typeface="Georgia" panose="02040502050405020303" pitchFamily="18" charset="0"/>
                <a:ea typeface="BatangChe" panose="02030609000101010101" pitchFamily="49" charset="-127"/>
              </a:rPr>
              <a:t>Dexia</a:t>
            </a:r>
            <a:r>
              <a:rPr lang="en-US" altLang="ja-JP" sz="1400" dirty="0">
                <a:effectLst>
                  <a:outerShdw blurRad="38100" dist="38100" dir="2700000" algn="tl">
                    <a:srgbClr val="C0C0C0"/>
                  </a:outerShdw>
                </a:effectLst>
                <a:latin typeface="Georgia" panose="02040502050405020303" pitchFamily="18" charset="0"/>
                <a:ea typeface="BatangChe" panose="02030609000101010101" pitchFamily="49" charset="-127"/>
              </a:rPr>
              <a:t>, Tokyo</a:t>
            </a:r>
          </a:p>
          <a:p>
            <a:pPr lvl="1">
              <a:lnSpc>
                <a:spcPct val="80000"/>
              </a:lnSpc>
            </a:pPr>
            <a:r>
              <a:rPr lang="en-US" altLang="ja-JP" sz="1800" dirty="0">
                <a:effectLst>
                  <a:outerShdw blurRad="38100" dist="38100" dir="2700000" algn="tl">
                    <a:srgbClr val="C0C0C0"/>
                  </a:outerShdw>
                </a:effectLst>
                <a:latin typeface="Georgia" panose="02040502050405020303" pitchFamily="18" charset="0"/>
                <a:ea typeface="BatangChe" panose="02030609000101010101" pitchFamily="49" charset="-127"/>
              </a:rPr>
              <a:t>Buy-side firms including asset-management firms</a:t>
            </a:r>
          </a:p>
          <a:p>
            <a:pPr lvl="1">
              <a:lnSpc>
                <a:spcPct val="80000"/>
              </a:lnSpc>
            </a:pPr>
            <a:r>
              <a:rPr lang="en-US" altLang="ja-JP" sz="1800" dirty="0">
                <a:effectLst>
                  <a:outerShdw blurRad="38100" dist="38100" dir="2700000" algn="tl">
                    <a:srgbClr val="C0C0C0"/>
                  </a:outerShdw>
                </a:effectLst>
                <a:latin typeface="Georgia" panose="02040502050405020303" pitchFamily="18" charset="0"/>
                <a:ea typeface="BatangChe" panose="02030609000101010101" pitchFamily="49" charset="-127"/>
              </a:rPr>
              <a:t>Insurance sector</a:t>
            </a:r>
          </a:p>
          <a:p>
            <a:pPr lvl="2">
              <a:lnSpc>
                <a:spcPct val="80000"/>
              </a:lnSpc>
            </a:pPr>
            <a:r>
              <a:rPr lang="en-US" altLang="ja-JP" sz="1400" dirty="0">
                <a:effectLst>
                  <a:outerShdw blurRad="38100" dist="38100" dir="2700000" algn="tl">
                    <a:srgbClr val="C0C0C0"/>
                  </a:outerShdw>
                </a:effectLst>
                <a:latin typeface="Georgia" panose="02040502050405020303" pitchFamily="18" charset="0"/>
                <a:ea typeface="BatangChe" panose="02030609000101010101" pitchFamily="49" charset="-127"/>
              </a:rPr>
              <a:t>ETL and Big Data Analytics for Marketing  and Sales for Aegon, Japan</a:t>
            </a:r>
          </a:p>
          <a:p>
            <a:pPr lvl="2">
              <a:lnSpc>
                <a:spcPct val="80000"/>
              </a:lnSpc>
            </a:pPr>
            <a:endParaRPr lang="en-US" altLang="ja-JP" sz="1400" dirty="0">
              <a:effectLst>
                <a:outerShdw blurRad="38100" dist="38100" dir="2700000" algn="tl">
                  <a:srgbClr val="C0C0C0"/>
                </a:outerShdw>
              </a:effectLst>
              <a:latin typeface="Georgia" panose="02040502050405020303" pitchFamily="18" charset="0"/>
              <a:ea typeface="BatangChe" panose="02030609000101010101" pitchFamily="49" charset="-127"/>
            </a:endParaRPr>
          </a:p>
          <a:p>
            <a:pPr lvl="1">
              <a:lnSpc>
                <a:spcPct val="80000"/>
              </a:lnSpc>
              <a:buFont typeface="Wingdings" panose="05000000000000000000" pitchFamily="2" charset="2"/>
              <a:buNone/>
            </a:pPr>
            <a:endParaRPr lang="en-US" altLang="ja-JP" sz="1800" dirty="0">
              <a:effectLst>
                <a:outerShdw blurRad="38100" dist="38100" dir="2700000" algn="tl">
                  <a:srgbClr val="C0C0C0"/>
                </a:outerShdw>
              </a:effectLst>
              <a:latin typeface="Georgia" panose="02040502050405020303" pitchFamily="18" charset="0"/>
            </a:endParaRPr>
          </a:p>
          <a:p>
            <a:pPr>
              <a:lnSpc>
                <a:spcPct val="80000"/>
              </a:lnSpc>
            </a:pPr>
            <a:endParaRPr lang="en-US" altLang="ja-JP" sz="1800" dirty="0">
              <a:effectLst>
                <a:outerShdw blurRad="38100" dist="38100" dir="2700000" algn="tl">
                  <a:srgbClr val="C0C0C0"/>
                </a:outerShdw>
              </a:effectLst>
              <a:latin typeface="Georgia" panose="02040502050405020303" pitchFamily="18" charset="0"/>
              <a:ea typeface="BatangChe" panose="02030609000101010101" pitchFamily="49" charset="-127"/>
            </a:endParaRPr>
          </a:p>
          <a:p>
            <a:pPr>
              <a:lnSpc>
                <a:spcPct val="80000"/>
              </a:lnSpc>
              <a:buFont typeface="Wingdings" panose="05000000000000000000" pitchFamily="2" charset="2"/>
              <a:buNone/>
            </a:pPr>
            <a:endParaRPr lang="en-US" altLang="ja-JP" sz="1800" dirty="0">
              <a:latin typeface="Bookman Old Style" panose="02050604050505020204" pitchFamily="18" charset="0"/>
            </a:endParaRPr>
          </a:p>
          <a:p>
            <a:pPr>
              <a:lnSpc>
                <a:spcPct val="80000"/>
              </a:lnSpc>
              <a:buFont typeface="Wingdings" panose="05000000000000000000" pitchFamily="2" charset="2"/>
              <a:buNone/>
            </a:pPr>
            <a:endParaRPr lang="en-US" altLang="ja-JP" sz="1800" dirty="0">
              <a:latin typeface="Bookman Old Style" panose="02050604050505020204" pitchFamily="18" charset="0"/>
            </a:endParaRPr>
          </a:p>
        </p:txBody>
      </p:sp>
      <p:pic>
        <p:nvPicPr>
          <p:cNvPr id="90116" name="Picture 4">
            <a:extLst>
              <a:ext uri="{FF2B5EF4-FFF2-40B4-BE49-F238E27FC236}">
                <a16:creationId xmlns:a16="http://schemas.microsoft.com/office/drawing/2014/main" id="{68E9BA86-D197-4B8F-9405-0140B37C8725}"/>
              </a:ext>
            </a:extLst>
          </p:cNvPr>
          <p:cNvPicPr>
            <a:picLocks noGrp="1" noChangeAspect="1" noChangeArrowheads="1"/>
          </p:cNvPicPr>
          <p:nvPr>
            <p:ph sz="half" idx="2"/>
          </p:nvPr>
        </p:nvPicPr>
        <p:blipFill>
          <a:blip r:embed="rId3">
            <a:lum bright="-46000"/>
            <a:extLst>
              <a:ext uri="{28A0092B-C50C-407E-A947-70E740481C1C}">
                <a14:useLocalDpi xmlns:a14="http://schemas.microsoft.com/office/drawing/2010/main" val="0"/>
              </a:ext>
            </a:extLst>
          </a:blip>
          <a:srcRect/>
          <a:stretch>
            <a:fillRect/>
          </a:stretch>
        </p:blipFill>
        <p:spPr>
          <a:xfrm>
            <a:off x="0" y="6111875"/>
            <a:ext cx="1981200" cy="746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5" name="Slide Number Placeholder 6">
            <a:extLst>
              <a:ext uri="{FF2B5EF4-FFF2-40B4-BE49-F238E27FC236}">
                <a16:creationId xmlns:a16="http://schemas.microsoft.com/office/drawing/2014/main" id="{67BE7FC1-76F4-471F-8E66-AE4B438F477D}"/>
              </a:ext>
            </a:extLst>
          </p:cNvPr>
          <p:cNvSpPr>
            <a:spLocks noGrp="1"/>
          </p:cNvSpPr>
          <p:nvPr>
            <p:ph type="sldNum" sz="quarter" idx="12"/>
          </p:nvPr>
        </p:nvSpPr>
        <p:spPr/>
        <p:txBody>
          <a:bodyPr/>
          <a:lstStyle/>
          <a:p>
            <a:fld id="{CABC9910-5F21-497D-BAD2-4714206ED84B}" type="slidenum">
              <a:rPr lang="ja-JP" altLang="en-US"/>
              <a:pPr/>
              <a:t>9</a:t>
            </a:fld>
            <a:endParaRPr lang="en-US" altLang="ja-JP"/>
          </a:p>
        </p:txBody>
      </p:sp>
    </p:spTree>
  </p:cSld>
  <p:clrMapOvr>
    <a:masterClrMapping/>
  </p:clrMapOvr>
  <p:transition/>
</p:sld>
</file>

<file path=ppt/theme/theme1.xml><?xml version="1.0" encoding="utf-8"?>
<a:theme xmlns:a="http://schemas.openxmlformats.org/drawingml/2006/main" name="Facet">
  <a:themeElements>
    <a:clrScheme name="Blue Green">
      <a:dk1>
        <a:sysClr val="windowText" lastClr="000000"/>
      </a:dk1>
      <a:lt1>
        <a:sysClr val="window" lastClr="FFFFFF"/>
      </a:lt1>
      <a:dk2>
        <a:srgbClr val="373545"/>
      </a:dk2>
      <a:lt2>
        <a:srgbClr val="CEDBE6"/>
      </a:lt2>
      <a:accent1>
        <a:srgbClr val="3494BA"/>
      </a:accent1>
      <a:accent2>
        <a:srgbClr val="58B6C0"/>
      </a:accent2>
      <a:accent3>
        <a:srgbClr val="75BDA7"/>
      </a:accent3>
      <a:accent4>
        <a:srgbClr val="7A8C8E"/>
      </a:accent4>
      <a:accent5>
        <a:srgbClr val="84ACB6"/>
      </a:accent5>
      <a:accent6>
        <a:srgbClr val="2683C6"/>
      </a:accent6>
      <a:hlink>
        <a:srgbClr val="6B9F25"/>
      </a:hlink>
      <a:folHlink>
        <a:srgbClr val="9F6715"/>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TM02900688[[fn=Facet]]</Template>
  <TotalTime>944</TotalTime>
  <Words>1353</Words>
  <Application>Microsoft Office PowerPoint</Application>
  <PresentationFormat>On-screen Show (4:3)</PresentationFormat>
  <Paragraphs>229</Paragraphs>
  <Slides>15</Slides>
  <Notes>15</Notes>
  <HiddenSlides>0</HiddenSlides>
  <MMClips>0</MMClips>
  <ScaleCrop>false</ScaleCrop>
  <HeadingPairs>
    <vt:vector size="6" baseType="variant">
      <vt:variant>
        <vt:lpstr>Fonts Used</vt:lpstr>
      </vt:variant>
      <vt:variant>
        <vt:i4>12</vt:i4>
      </vt:variant>
      <vt:variant>
        <vt:lpstr>Theme</vt:lpstr>
      </vt:variant>
      <vt:variant>
        <vt:i4>1</vt:i4>
      </vt:variant>
      <vt:variant>
        <vt:lpstr>Slide Titles</vt:lpstr>
      </vt:variant>
      <vt:variant>
        <vt:i4>15</vt:i4>
      </vt:variant>
    </vt:vector>
  </HeadingPairs>
  <TitlesOfParts>
    <vt:vector size="28" baseType="lpstr">
      <vt:lpstr>Cataneo BT</vt:lpstr>
      <vt:lpstr>Estrangelo Edessa</vt:lpstr>
      <vt:lpstr>Meiryo UI</vt:lpstr>
      <vt:lpstr>ＭＳ Ｐゴシック</vt:lpstr>
      <vt:lpstr>Arial</vt:lpstr>
      <vt:lpstr>Bookman Old Style</vt:lpstr>
      <vt:lpstr>Bradley Hand ITC</vt:lpstr>
      <vt:lpstr>Candara Light</vt:lpstr>
      <vt:lpstr>Georgia</vt:lpstr>
      <vt:lpstr>Trebuchet MS</vt:lpstr>
      <vt:lpstr>Wingdings</vt:lpstr>
      <vt:lpstr>Wingdings 3</vt:lpstr>
      <vt:lpstr>Facet</vt:lpstr>
      <vt:lpstr>　</vt:lpstr>
      <vt:lpstr>Company Profile</vt:lpstr>
      <vt:lpstr> Company Facts</vt:lpstr>
      <vt:lpstr>Directors’ Profile</vt:lpstr>
      <vt:lpstr>Directors’ Profile</vt:lpstr>
      <vt:lpstr>Directors’ Profile</vt:lpstr>
      <vt:lpstr>Senior Executive Profile</vt:lpstr>
      <vt:lpstr>Company Values</vt:lpstr>
      <vt:lpstr>Consulting Services</vt:lpstr>
      <vt:lpstr>Focus Industry</vt:lpstr>
      <vt:lpstr>Major Clients</vt:lpstr>
      <vt:lpstr>Achievements: Lloyds Bank</vt:lpstr>
      <vt:lpstr>Achievements: Daiwa Securities</vt:lpstr>
      <vt:lpstr>Achievements: Nomura Securities</vt:lpstr>
      <vt:lpstr>Aegon Insurance (Marketing)</vt:lpstr>
    </vt:vector>
  </TitlesOfParts>
  <Company>Amit Thakur</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Online Tracking System</dc:title>
  <dc:creator>Amit Thakur</dc:creator>
  <cp:lastModifiedBy>A Thakur</cp:lastModifiedBy>
  <cp:revision>219</cp:revision>
  <cp:lastPrinted>2022-04-26T13:32:46Z</cp:lastPrinted>
  <dcterms:created xsi:type="dcterms:W3CDTF">2008-02-24T01:41:17Z</dcterms:created>
  <dcterms:modified xsi:type="dcterms:W3CDTF">2025-03-10T05:33:50Z</dcterms:modified>
</cp:coreProperties>
</file>